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51" r:id="rId1"/>
  </p:sldMasterIdLst>
  <p:sldIdLst>
    <p:sldId id="256" r:id="rId2"/>
    <p:sldId id="260" r:id="rId3"/>
    <p:sldId id="263" r:id="rId4"/>
    <p:sldId id="258" r:id="rId5"/>
    <p:sldId id="261" r:id="rId6"/>
    <p:sldId id="262" r:id="rId7"/>
    <p:sldId id="257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8" autoAdjust="0"/>
    <p:restoredTop sz="94660"/>
  </p:normalViewPr>
  <p:slideViewPr>
    <p:cSldViewPr snapToGrid="0">
      <p:cViewPr>
        <p:scale>
          <a:sx n="51" d="100"/>
          <a:sy n="51" d="100"/>
        </p:scale>
        <p:origin x="-492" y="-3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A489FB7-9BD1-4AD2-B49B-CFF8912713F1}" type="doc">
      <dgm:prSet loTypeId="urn:microsoft.com/office/officeart/2005/8/layout/hierarchy2" loCatId="hierarchy" qsTypeId="urn:microsoft.com/office/officeart/2005/8/quickstyle/simple1" qsCatId="simple" csTypeId="urn:microsoft.com/office/officeart/2005/8/colors/accent0_2" csCatId="mainScheme" phldr="1"/>
      <dgm:spPr/>
      <dgm:t>
        <a:bodyPr/>
        <a:lstStyle/>
        <a:p>
          <a:endParaRPr lang="en-US"/>
        </a:p>
      </dgm:t>
    </dgm:pt>
    <dgm:pt modelId="{8910E584-A210-4F15-8FBF-9CF93CE16735}">
      <dgm:prSet phldrT="[Text]" custT="1"/>
      <dgm:spPr/>
      <dgm:t>
        <a:bodyPr/>
        <a:lstStyle/>
        <a:p>
          <a:r>
            <a:rPr lang="mn-MN" sz="2400" b="1" dirty="0" smtClean="0">
              <a:solidFill>
                <a:srgbClr val="002060"/>
              </a:solidFill>
            </a:rPr>
            <a:t>Асуудлын шинжилгээ</a:t>
          </a:r>
          <a:endParaRPr lang="en-US" sz="2400" b="1" dirty="0">
            <a:solidFill>
              <a:srgbClr val="002060"/>
            </a:solidFill>
          </a:endParaRPr>
        </a:p>
      </dgm:t>
    </dgm:pt>
    <dgm:pt modelId="{CDB0274D-306A-46D9-BD63-FD080E125122}" type="parTrans" cxnId="{2464E825-5EF4-43AE-835F-AFFDFD9A034D}">
      <dgm:prSet/>
      <dgm:spPr/>
      <dgm:t>
        <a:bodyPr/>
        <a:lstStyle/>
        <a:p>
          <a:endParaRPr lang="en-US"/>
        </a:p>
      </dgm:t>
    </dgm:pt>
    <dgm:pt modelId="{8DFAD01C-944F-4BDE-97B7-D0AF8877324F}" type="sibTrans" cxnId="{2464E825-5EF4-43AE-835F-AFFDFD9A034D}">
      <dgm:prSet/>
      <dgm:spPr/>
      <dgm:t>
        <a:bodyPr/>
        <a:lstStyle/>
        <a:p>
          <a:endParaRPr lang="en-US"/>
        </a:p>
      </dgm:t>
    </dgm:pt>
    <dgm:pt modelId="{65B5AAE9-4B21-4E66-AC3E-12729F13E137}">
      <dgm:prSet phldrT="[Text]" custT="1"/>
      <dgm:spPr/>
      <dgm:t>
        <a:bodyPr/>
        <a:lstStyle/>
        <a:p>
          <a:r>
            <a:rPr lang="mn-MN" sz="2400" b="1" dirty="0" smtClean="0">
              <a:solidFill>
                <a:srgbClr val="002060"/>
              </a:solidFill>
            </a:rPr>
            <a:t>БИНХ-аар шийдэх боломжтой</a:t>
          </a:r>
          <a:endParaRPr lang="en-US" sz="2400" b="1" dirty="0">
            <a:solidFill>
              <a:srgbClr val="002060"/>
            </a:solidFill>
          </a:endParaRPr>
        </a:p>
      </dgm:t>
    </dgm:pt>
    <dgm:pt modelId="{84CB9841-2AA0-46AF-BFC1-07A0B2FB5CC4}" type="parTrans" cxnId="{2A9B0FF3-9F8B-449E-9C75-AA7842CDECCD}">
      <dgm:prSet/>
      <dgm:spPr/>
      <dgm:t>
        <a:bodyPr/>
        <a:lstStyle/>
        <a:p>
          <a:endParaRPr lang="en-US" b="1"/>
        </a:p>
      </dgm:t>
    </dgm:pt>
    <dgm:pt modelId="{30CCE60D-8720-40CD-ADD0-463C8C0A06DA}" type="sibTrans" cxnId="{2A9B0FF3-9F8B-449E-9C75-AA7842CDECCD}">
      <dgm:prSet/>
      <dgm:spPr/>
      <dgm:t>
        <a:bodyPr/>
        <a:lstStyle/>
        <a:p>
          <a:endParaRPr lang="en-US"/>
        </a:p>
      </dgm:t>
    </dgm:pt>
    <dgm:pt modelId="{FCE994DF-DFF0-4087-BAE3-6FD996AED913}">
      <dgm:prSet phldrT="[Text]" custT="1"/>
      <dgm:spPr/>
      <dgm:t>
        <a:bodyPr/>
        <a:lstStyle/>
        <a:p>
          <a:r>
            <a:rPr lang="mn-MN" sz="2400" b="1" dirty="0" smtClean="0">
              <a:solidFill>
                <a:srgbClr val="002060"/>
              </a:solidFill>
            </a:rPr>
            <a:t>БИНХ-ын тэргүүлэгчдийн хуралд хэлэлцэх асуудал, шийдвэрийн төсөл</a:t>
          </a:r>
          <a:endParaRPr lang="en-US" sz="2400" b="1" dirty="0">
            <a:solidFill>
              <a:srgbClr val="002060"/>
            </a:solidFill>
          </a:endParaRPr>
        </a:p>
      </dgm:t>
    </dgm:pt>
    <dgm:pt modelId="{998C0635-F438-4B22-B9C1-CFA8AED52B9D}" type="parTrans" cxnId="{CB5D0163-4F25-467D-9CF7-714DAB36AB8F}">
      <dgm:prSet/>
      <dgm:spPr/>
      <dgm:t>
        <a:bodyPr/>
        <a:lstStyle/>
        <a:p>
          <a:endParaRPr lang="en-US"/>
        </a:p>
      </dgm:t>
    </dgm:pt>
    <dgm:pt modelId="{55448BF2-4C42-4C83-9F9F-A5B5688F56CA}" type="sibTrans" cxnId="{CB5D0163-4F25-467D-9CF7-714DAB36AB8F}">
      <dgm:prSet/>
      <dgm:spPr/>
      <dgm:t>
        <a:bodyPr/>
        <a:lstStyle/>
        <a:p>
          <a:endParaRPr lang="en-US"/>
        </a:p>
      </dgm:t>
    </dgm:pt>
    <dgm:pt modelId="{99AB0859-C811-4563-9C66-4844C6485DD6}">
      <dgm:prSet phldrT="[Text]" custT="1"/>
      <dgm:spPr/>
      <dgm:t>
        <a:bodyPr/>
        <a:lstStyle/>
        <a:p>
          <a:r>
            <a:rPr lang="mn-MN" sz="2400" b="1" dirty="0" smtClean="0">
              <a:solidFill>
                <a:srgbClr val="002060"/>
              </a:solidFill>
            </a:rPr>
            <a:t>БИНХ-ын хуралдаанд хэлэлцэх асуудал, шийдвэрийн төсөл </a:t>
          </a:r>
          <a:endParaRPr lang="en-US" sz="2400" b="1" dirty="0">
            <a:solidFill>
              <a:srgbClr val="002060"/>
            </a:solidFill>
          </a:endParaRPr>
        </a:p>
      </dgm:t>
    </dgm:pt>
    <dgm:pt modelId="{11A36885-F588-4839-BF2E-B1B46EBFCE3C}" type="parTrans" cxnId="{86681315-8AA4-41F6-B537-8234BBDF7B73}">
      <dgm:prSet/>
      <dgm:spPr/>
      <dgm:t>
        <a:bodyPr/>
        <a:lstStyle/>
        <a:p>
          <a:endParaRPr lang="en-US"/>
        </a:p>
      </dgm:t>
    </dgm:pt>
    <dgm:pt modelId="{389348EB-41F8-4FBE-A3F0-6CC3A1E3EE3F}" type="sibTrans" cxnId="{86681315-8AA4-41F6-B537-8234BBDF7B73}">
      <dgm:prSet/>
      <dgm:spPr/>
      <dgm:t>
        <a:bodyPr/>
        <a:lstStyle/>
        <a:p>
          <a:endParaRPr lang="en-US"/>
        </a:p>
      </dgm:t>
    </dgm:pt>
    <dgm:pt modelId="{6D8A4777-ACEC-428D-B617-056B679E19DC}">
      <dgm:prSet phldrT="[Text]" custT="1"/>
      <dgm:spPr/>
      <dgm:t>
        <a:bodyPr/>
        <a:lstStyle/>
        <a:p>
          <a:r>
            <a:rPr lang="mn-MN" sz="2400" b="1" dirty="0" smtClean="0">
              <a:solidFill>
                <a:srgbClr val="002060"/>
              </a:solidFill>
            </a:rPr>
            <a:t>Холбогдох этгээдэд уламжлан шийдүүлэх</a:t>
          </a:r>
        </a:p>
      </dgm:t>
    </dgm:pt>
    <dgm:pt modelId="{FEA5566F-3767-43B9-995B-F75C5CA15488}" type="parTrans" cxnId="{00E8FBC2-64AA-4B20-A149-6351D0666211}">
      <dgm:prSet/>
      <dgm:spPr/>
      <dgm:t>
        <a:bodyPr/>
        <a:lstStyle/>
        <a:p>
          <a:endParaRPr lang="en-US"/>
        </a:p>
      </dgm:t>
    </dgm:pt>
    <dgm:pt modelId="{D8F54326-1A4A-4DF1-9DE6-3A6960E42A59}" type="sibTrans" cxnId="{00E8FBC2-64AA-4B20-A149-6351D0666211}">
      <dgm:prSet/>
      <dgm:spPr/>
      <dgm:t>
        <a:bodyPr/>
        <a:lstStyle/>
        <a:p>
          <a:endParaRPr lang="en-US"/>
        </a:p>
      </dgm:t>
    </dgm:pt>
    <dgm:pt modelId="{A88ED033-9451-483A-80A4-BBC734B8A537}">
      <dgm:prSet phldrT="[Text]" custT="1"/>
      <dgm:spPr/>
      <dgm:t>
        <a:bodyPr/>
        <a:lstStyle/>
        <a:p>
          <a:r>
            <a:rPr lang="mn-MN" sz="2400" b="1" dirty="0" smtClean="0">
              <a:solidFill>
                <a:srgbClr val="002060"/>
              </a:solidFill>
            </a:rPr>
            <a:t>Уламжлах баримт бичгийг боловсруулахад шаардлагатай үндсэн дүгнэлт, судалгаа бүрдсэн байна</a:t>
          </a:r>
          <a:endParaRPr lang="en-US" sz="2400" b="1" dirty="0">
            <a:solidFill>
              <a:srgbClr val="002060"/>
            </a:solidFill>
          </a:endParaRPr>
        </a:p>
      </dgm:t>
    </dgm:pt>
    <dgm:pt modelId="{2A428281-0DF4-4E54-884E-900857A0D992}" type="parTrans" cxnId="{18FE3385-FA50-4351-93EE-C4F2C66B83EF}">
      <dgm:prSet/>
      <dgm:spPr/>
      <dgm:t>
        <a:bodyPr/>
        <a:lstStyle/>
        <a:p>
          <a:endParaRPr lang="en-US"/>
        </a:p>
      </dgm:t>
    </dgm:pt>
    <dgm:pt modelId="{25B49484-32D8-4607-B9E1-39BF63089EC1}" type="sibTrans" cxnId="{18FE3385-FA50-4351-93EE-C4F2C66B83EF}">
      <dgm:prSet/>
      <dgm:spPr/>
      <dgm:t>
        <a:bodyPr/>
        <a:lstStyle/>
        <a:p>
          <a:endParaRPr lang="en-US"/>
        </a:p>
      </dgm:t>
    </dgm:pt>
    <dgm:pt modelId="{2855B2AC-6ECB-4393-ACCC-91966AB4CBA5}" type="pres">
      <dgm:prSet presAssocID="{2A489FB7-9BD1-4AD2-B49B-CFF8912713F1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4B58C649-AE5C-4831-B41D-46B5AD1F6347}" type="pres">
      <dgm:prSet presAssocID="{8910E584-A210-4F15-8FBF-9CF93CE16735}" presName="root1" presStyleCnt="0"/>
      <dgm:spPr/>
      <dgm:t>
        <a:bodyPr/>
        <a:lstStyle/>
        <a:p>
          <a:endParaRPr lang="en-US"/>
        </a:p>
      </dgm:t>
    </dgm:pt>
    <dgm:pt modelId="{E32112DC-5689-434C-9946-99DA53EFCECC}" type="pres">
      <dgm:prSet presAssocID="{8910E584-A210-4F15-8FBF-9CF93CE16735}" presName="LevelOneTextNode" presStyleLbl="node0" presStyleIdx="0" presStyleCnt="1" custLinFactNeighborX="7955" custLinFactNeighborY="-35739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34C2167-5D6E-433C-AF61-792F2B114585}" type="pres">
      <dgm:prSet presAssocID="{8910E584-A210-4F15-8FBF-9CF93CE16735}" presName="level2hierChild" presStyleCnt="0"/>
      <dgm:spPr/>
      <dgm:t>
        <a:bodyPr/>
        <a:lstStyle/>
        <a:p>
          <a:endParaRPr lang="en-US"/>
        </a:p>
      </dgm:t>
    </dgm:pt>
    <dgm:pt modelId="{93F0F78D-A6D8-4EB1-9877-F6F0446C50F2}" type="pres">
      <dgm:prSet presAssocID="{84CB9841-2AA0-46AF-BFC1-07A0B2FB5CC4}" presName="conn2-1" presStyleLbl="parChTrans1D2" presStyleIdx="0" presStyleCnt="2"/>
      <dgm:spPr/>
      <dgm:t>
        <a:bodyPr/>
        <a:lstStyle/>
        <a:p>
          <a:endParaRPr lang="en-US"/>
        </a:p>
      </dgm:t>
    </dgm:pt>
    <dgm:pt modelId="{E5950D0B-A211-48C1-A254-3644E5BEA6E5}" type="pres">
      <dgm:prSet presAssocID="{84CB9841-2AA0-46AF-BFC1-07A0B2FB5CC4}" presName="connTx" presStyleLbl="parChTrans1D2" presStyleIdx="0" presStyleCnt="2"/>
      <dgm:spPr/>
      <dgm:t>
        <a:bodyPr/>
        <a:lstStyle/>
        <a:p>
          <a:endParaRPr lang="en-US"/>
        </a:p>
      </dgm:t>
    </dgm:pt>
    <dgm:pt modelId="{1A34BD4D-5412-4435-AAE3-4FCE585481FA}" type="pres">
      <dgm:prSet presAssocID="{65B5AAE9-4B21-4E66-AC3E-12729F13E137}" presName="root2" presStyleCnt="0"/>
      <dgm:spPr/>
      <dgm:t>
        <a:bodyPr/>
        <a:lstStyle/>
        <a:p>
          <a:endParaRPr lang="en-US"/>
        </a:p>
      </dgm:t>
    </dgm:pt>
    <dgm:pt modelId="{AF2B1BBD-4DE4-4D07-990E-63D3F01A02E5}" type="pres">
      <dgm:prSet presAssocID="{65B5AAE9-4B21-4E66-AC3E-12729F13E137}" presName="LevelTwoTextNode" presStyleLbl="node2" presStyleIdx="0" presStyleCnt="2" custScaleX="103332" custScaleY="158805" custLinFactNeighborX="-17408" custLinFactNeighborY="-3966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E94E2F7-EBAC-40C7-9DAD-E31BF360F157}" type="pres">
      <dgm:prSet presAssocID="{65B5AAE9-4B21-4E66-AC3E-12729F13E137}" presName="level3hierChild" presStyleCnt="0"/>
      <dgm:spPr/>
      <dgm:t>
        <a:bodyPr/>
        <a:lstStyle/>
        <a:p>
          <a:endParaRPr lang="en-US"/>
        </a:p>
      </dgm:t>
    </dgm:pt>
    <dgm:pt modelId="{6D7F401C-B2A1-4924-B56D-EF1993C9F83B}" type="pres">
      <dgm:prSet presAssocID="{998C0635-F438-4B22-B9C1-CFA8AED52B9D}" presName="conn2-1" presStyleLbl="parChTrans1D3" presStyleIdx="0" presStyleCnt="3"/>
      <dgm:spPr/>
      <dgm:t>
        <a:bodyPr/>
        <a:lstStyle/>
        <a:p>
          <a:endParaRPr lang="en-US"/>
        </a:p>
      </dgm:t>
    </dgm:pt>
    <dgm:pt modelId="{B192A175-2289-4A62-8D22-48F244511140}" type="pres">
      <dgm:prSet presAssocID="{998C0635-F438-4B22-B9C1-CFA8AED52B9D}" presName="connTx" presStyleLbl="parChTrans1D3" presStyleIdx="0" presStyleCnt="3"/>
      <dgm:spPr/>
      <dgm:t>
        <a:bodyPr/>
        <a:lstStyle/>
        <a:p>
          <a:endParaRPr lang="en-US"/>
        </a:p>
      </dgm:t>
    </dgm:pt>
    <dgm:pt modelId="{F2F6DB0C-9FCE-4229-B71C-95B4D07BE803}" type="pres">
      <dgm:prSet presAssocID="{FCE994DF-DFF0-4087-BAE3-6FD996AED913}" presName="root2" presStyleCnt="0"/>
      <dgm:spPr/>
      <dgm:t>
        <a:bodyPr/>
        <a:lstStyle/>
        <a:p>
          <a:endParaRPr lang="en-US"/>
        </a:p>
      </dgm:t>
    </dgm:pt>
    <dgm:pt modelId="{30D3B0C0-92FC-4D64-A0DD-B3008144DE7D}" type="pres">
      <dgm:prSet presAssocID="{FCE994DF-DFF0-4087-BAE3-6FD996AED913}" presName="LevelTwoTextNode" presStyleLbl="node3" presStyleIdx="0" presStyleCnt="3" custScaleX="152677" custScaleY="131729" custLinFactNeighborX="-14664" custLinFactNeighborY="-2024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5911033-E00F-445C-ACEC-45A24DB7EFC1}" type="pres">
      <dgm:prSet presAssocID="{FCE994DF-DFF0-4087-BAE3-6FD996AED913}" presName="level3hierChild" presStyleCnt="0"/>
      <dgm:spPr/>
      <dgm:t>
        <a:bodyPr/>
        <a:lstStyle/>
        <a:p>
          <a:endParaRPr lang="en-US"/>
        </a:p>
      </dgm:t>
    </dgm:pt>
    <dgm:pt modelId="{56B55843-8725-414E-B315-88290B3B6111}" type="pres">
      <dgm:prSet presAssocID="{11A36885-F588-4839-BF2E-B1B46EBFCE3C}" presName="conn2-1" presStyleLbl="parChTrans1D3" presStyleIdx="1" presStyleCnt="3"/>
      <dgm:spPr/>
      <dgm:t>
        <a:bodyPr/>
        <a:lstStyle/>
        <a:p>
          <a:endParaRPr lang="en-US"/>
        </a:p>
      </dgm:t>
    </dgm:pt>
    <dgm:pt modelId="{6CB7B590-AAE2-4475-AC11-7C10AD153A19}" type="pres">
      <dgm:prSet presAssocID="{11A36885-F588-4839-BF2E-B1B46EBFCE3C}" presName="connTx" presStyleLbl="parChTrans1D3" presStyleIdx="1" presStyleCnt="3"/>
      <dgm:spPr/>
      <dgm:t>
        <a:bodyPr/>
        <a:lstStyle/>
        <a:p>
          <a:endParaRPr lang="en-US"/>
        </a:p>
      </dgm:t>
    </dgm:pt>
    <dgm:pt modelId="{1442C647-639E-412A-AAAF-2FF20B30E653}" type="pres">
      <dgm:prSet presAssocID="{99AB0859-C811-4563-9C66-4844C6485DD6}" presName="root2" presStyleCnt="0"/>
      <dgm:spPr/>
      <dgm:t>
        <a:bodyPr/>
        <a:lstStyle/>
        <a:p>
          <a:endParaRPr lang="en-US"/>
        </a:p>
      </dgm:t>
    </dgm:pt>
    <dgm:pt modelId="{17AC1825-AAFD-4FF9-B209-922B3D26A47C}" type="pres">
      <dgm:prSet presAssocID="{99AB0859-C811-4563-9C66-4844C6485DD6}" presName="LevelTwoTextNode" presStyleLbl="node3" presStyleIdx="1" presStyleCnt="3" custScaleX="151470" custScaleY="138243" custLinFactNeighborX="-14664" custLinFactNeighborY="-328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9AC8C11-246E-47EF-9C0C-028A14145D6F}" type="pres">
      <dgm:prSet presAssocID="{99AB0859-C811-4563-9C66-4844C6485DD6}" presName="level3hierChild" presStyleCnt="0"/>
      <dgm:spPr/>
      <dgm:t>
        <a:bodyPr/>
        <a:lstStyle/>
        <a:p>
          <a:endParaRPr lang="en-US"/>
        </a:p>
      </dgm:t>
    </dgm:pt>
    <dgm:pt modelId="{8404A0FA-1157-41FA-8605-091A71B7E46D}" type="pres">
      <dgm:prSet presAssocID="{FEA5566F-3767-43B9-995B-F75C5CA15488}" presName="conn2-1" presStyleLbl="parChTrans1D2" presStyleIdx="1" presStyleCnt="2"/>
      <dgm:spPr/>
      <dgm:t>
        <a:bodyPr/>
        <a:lstStyle/>
        <a:p>
          <a:endParaRPr lang="en-US"/>
        </a:p>
      </dgm:t>
    </dgm:pt>
    <dgm:pt modelId="{F46ACD8E-BC62-40DC-ABEB-01E41D54DB2A}" type="pres">
      <dgm:prSet presAssocID="{FEA5566F-3767-43B9-995B-F75C5CA15488}" presName="connTx" presStyleLbl="parChTrans1D2" presStyleIdx="1" presStyleCnt="2"/>
      <dgm:spPr/>
      <dgm:t>
        <a:bodyPr/>
        <a:lstStyle/>
        <a:p>
          <a:endParaRPr lang="en-US"/>
        </a:p>
      </dgm:t>
    </dgm:pt>
    <dgm:pt modelId="{2007029C-189E-4F74-B6C6-F56C830E38C9}" type="pres">
      <dgm:prSet presAssocID="{6D8A4777-ACEC-428D-B617-056B679E19DC}" presName="root2" presStyleCnt="0"/>
      <dgm:spPr/>
      <dgm:t>
        <a:bodyPr/>
        <a:lstStyle/>
        <a:p>
          <a:endParaRPr lang="en-US"/>
        </a:p>
      </dgm:t>
    </dgm:pt>
    <dgm:pt modelId="{0ECA976D-662C-4E75-B821-C327BDA93ABC}" type="pres">
      <dgm:prSet presAssocID="{6D8A4777-ACEC-428D-B617-056B679E19DC}" presName="LevelTwoTextNode" presStyleLbl="node2" presStyleIdx="1" presStyleCnt="2" custScaleX="98530" custScaleY="141349" custLinFactNeighborX="-15528" custLinFactNeighborY="-358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2F32F9C-604E-4C21-80FD-CDF77DFE878A}" type="pres">
      <dgm:prSet presAssocID="{6D8A4777-ACEC-428D-B617-056B679E19DC}" presName="level3hierChild" presStyleCnt="0"/>
      <dgm:spPr/>
      <dgm:t>
        <a:bodyPr/>
        <a:lstStyle/>
        <a:p>
          <a:endParaRPr lang="en-US"/>
        </a:p>
      </dgm:t>
    </dgm:pt>
    <dgm:pt modelId="{E322D1F8-4E7B-4EEC-BB56-32E6CC972E7D}" type="pres">
      <dgm:prSet presAssocID="{2A428281-0DF4-4E54-884E-900857A0D992}" presName="conn2-1" presStyleLbl="parChTrans1D3" presStyleIdx="2" presStyleCnt="3"/>
      <dgm:spPr/>
      <dgm:t>
        <a:bodyPr/>
        <a:lstStyle/>
        <a:p>
          <a:endParaRPr lang="en-US"/>
        </a:p>
      </dgm:t>
    </dgm:pt>
    <dgm:pt modelId="{77C601DE-22B5-4E26-84AB-EBB1DAE3F1B2}" type="pres">
      <dgm:prSet presAssocID="{2A428281-0DF4-4E54-884E-900857A0D992}" presName="connTx" presStyleLbl="parChTrans1D3" presStyleIdx="2" presStyleCnt="3"/>
      <dgm:spPr/>
      <dgm:t>
        <a:bodyPr/>
        <a:lstStyle/>
        <a:p>
          <a:endParaRPr lang="en-US"/>
        </a:p>
      </dgm:t>
    </dgm:pt>
    <dgm:pt modelId="{5BF0275D-9A06-4B24-ADEF-D5BA6ACA6DAD}" type="pres">
      <dgm:prSet presAssocID="{A88ED033-9451-483A-80A4-BBC734B8A537}" presName="root2" presStyleCnt="0"/>
      <dgm:spPr/>
      <dgm:t>
        <a:bodyPr/>
        <a:lstStyle/>
        <a:p>
          <a:endParaRPr lang="en-US"/>
        </a:p>
      </dgm:t>
    </dgm:pt>
    <dgm:pt modelId="{B7E5D566-C8DB-4EBF-8987-A900E961BFA3}" type="pres">
      <dgm:prSet presAssocID="{A88ED033-9451-483A-80A4-BBC734B8A537}" presName="LevelTwoTextNode" presStyleLbl="node3" presStyleIdx="2" presStyleCnt="3" custScaleX="141191" custScaleY="14280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517DA88-66CD-4984-B3D2-D82AD975B4CC}" type="pres">
      <dgm:prSet presAssocID="{A88ED033-9451-483A-80A4-BBC734B8A537}" presName="level3hierChild" presStyleCnt="0"/>
      <dgm:spPr/>
      <dgm:t>
        <a:bodyPr/>
        <a:lstStyle/>
        <a:p>
          <a:endParaRPr lang="en-US"/>
        </a:p>
      </dgm:t>
    </dgm:pt>
  </dgm:ptLst>
  <dgm:cxnLst>
    <dgm:cxn modelId="{FD41E312-854C-4924-96F9-5641E3B96C17}" type="presOf" srcId="{FCE994DF-DFF0-4087-BAE3-6FD996AED913}" destId="{30D3B0C0-92FC-4D64-A0DD-B3008144DE7D}" srcOrd="0" destOrd="0" presId="urn:microsoft.com/office/officeart/2005/8/layout/hierarchy2"/>
    <dgm:cxn modelId="{C0065385-0C35-425A-B592-E786B7055DC7}" type="presOf" srcId="{2A428281-0DF4-4E54-884E-900857A0D992}" destId="{77C601DE-22B5-4E26-84AB-EBB1DAE3F1B2}" srcOrd="1" destOrd="0" presId="urn:microsoft.com/office/officeart/2005/8/layout/hierarchy2"/>
    <dgm:cxn modelId="{DD461201-E433-41CD-B895-E757091558F4}" type="presOf" srcId="{2A489FB7-9BD1-4AD2-B49B-CFF8912713F1}" destId="{2855B2AC-6ECB-4393-ACCC-91966AB4CBA5}" srcOrd="0" destOrd="0" presId="urn:microsoft.com/office/officeart/2005/8/layout/hierarchy2"/>
    <dgm:cxn modelId="{69A30CE7-8DD6-4850-BA58-B6A9426B4373}" type="presOf" srcId="{11A36885-F588-4839-BF2E-B1B46EBFCE3C}" destId="{6CB7B590-AAE2-4475-AC11-7C10AD153A19}" srcOrd="1" destOrd="0" presId="urn:microsoft.com/office/officeart/2005/8/layout/hierarchy2"/>
    <dgm:cxn modelId="{D053BC78-EBA2-42F5-9E69-84D45113A177}" type="presOf" srcId="{FEA5566F-3767-43B9-995B-F75C5CA15488}" destId="{8404A0FA-1157-41FA-8605-091A71B7E46D}" srcOrd="0" destOrd="0" presId="urn:microsoft.com/office/officeart/2005/8/layout/hierarchy2"/>
    <dgm:cxn modelId="{B683149D-11F6-4BAC-B2BD-51749B6CA52B}" type="presOf" srcId="{8910E584-A210-4F15-8FBF-9CF93CE16735}" destId="{E32112DC-5689-434C-9946-99DA53EFCECC}" srcOrd="0" destOrd="0" presId="urn:microsoft.com/office/officeart/2005/8/layout/hierarchy2"/>
    <dgm:cxn modelId="{F68E3B3E-FACA-4EA1-8F59-9C1A333A408A}" type="presOf" srcId="{6D8A4777-ACEC-428D-B617-056B679E19DC}" destId="{0ECA976D-662C-4E75-B821-C327BDA93ABC}" srcOrd="0" destOrd="0" presId="urn:microsoft.com/office/officeart/2005/8/layout/hierarchy2"/>
    <dgm:cxn modelId="{86681315-8AA4-41F6-B537-8234BBDF7B73}" srcId="{65B5AAE9-4B21-4E66-AC3E-12729F13E137}" destId="{99AB0859-C811-4563-9C66-4844C6485DD6}" srcOrd="1" destOrd="0" parTransId="{11A36885-F588-4839-BF2E-B1B46EBFCE3C}" sibTransId="{389348EB-41F8-4FBE-A3F0-6CC3A1E3EE3F}"/>
    <dgm:cxn modelId="{C2750E89-2CF2-43AD-A199-4E75C0D58A0A}" type="presOf" srcId="{99AB0859-C811-4563-9C66-4844C6485DD6}" destId="{17AC1825-AAFD-4FF9-B209-922B3D26A47C}" srcOrd="0" destOrd="0" presId="urn:microsoft.com/office/officeart/2005/8/layout/hierarchy2"/>
    <dgm:cxn modelId="{1F2B361E-A591-45AC-92CD-B67F84D984B4}" type="presOf" srcId="{A88ED033-9451-483A-80A4-BBC734B8A537}" destId="{B7E5D566-C8DB-4EBF-8987-A900E961BFA3}" srcOrd="0" destOrd="0" presId="urn:microsoft.com/office/officeart/2005/8/layout/hierarchy2"/>
    <dgm:cxn modelId="{18FE3385-FA50-4351-93EE-C4F2C66B83EF}" srcId="{6D8A4777-ACEC-428D-B617-056B679E19DC}" destId="{A88ED033-9451-483A-80A4-BBC734B8A537}" srcOrd="0" destOrd="0" parTransId="{2A428281-0DF4-4E54-884E-900857A0D992}" sibTransId="{25B49484-32D8-4607-B9E1-39BF63089EC1}"/>
    <dgm:cxn modelId="{51526400-7A68-4A52-AB0F-102D6E33FCF9}" type="presOf" srcId="{84CB9841-2AA0-46AF-BFC1-07A0B2FB5CC4}" destId="{93F0F78D-A6D8-4EB1-9877-F6F0446C50F2}" srcOrd="0" destOrd="0" presId="urn:microsoft.com/office/officeart/2005/8/layout/hierarchy2"/>
    <dgm:cxn modelId="{5B570F71-9338-4C35-BC29-33A53D2F313F}" type="presOf" srcId="{998C0635-F438-4B22-B9C1-CFA8AED52B9D}" destId="{B192A175-2289-4A62-8D22-48F244511140}" srcOrd="1" destOrd="0" presId="urn:microsoft.com/office/officeart/2005/8/layout/hierarchy2"/>
    <dgm:cxn modelId="{CB5D0163-4F25-467D-9CF7-714DAB36AB8F}" srcId="{65B5AAE9-4B21-4E66-AC3E-12729F13E137}" destId="{FCE994DF-DFF0-4087-BAE3-6FD996AED913}" srcOrd="0" destOrd="0" parTransId="{998C0635-F438-4B22-B9C1-CFA8AED52B9D}" sibTransId="{55448BF2-4C42-4C83-9F9F-A5B5688F56CA}"/>
    <dgm:cxn modelId="{2A9B0FF3-9F8B-449E-9C75-AA7842CDECCD}" srcId="{8910E584-A210-4F15-8FBF-9CF93CE16735}" destId="{65B5AAE9-4B21-4E66-AC3E-12729F13E137}" srcOrd="0" destOrd="0" parTransId="{84CB9841-2AA0-46AF-BFC1-07A0B2FB5CC4}" sibTransId="{30CCE60D-8720-40CD-ADD0-463C8C0A06DA}"/>
    <dgm:cxn modelId="{3539633C-8594-4526-A64E-8280C1D39A61}" type="presOf" srcId="{FEA5566F-3767-43B9-995B-F75C5CA15488}" destId="{F46ACD8E-BC62-40DC-ABEB-01E41D54DB2A}" srcOrd="1" destOrd="0" presId="urn:microsoft.com/office/officeart/2005/8/layout/hierarchy2"/>
    <dgm:cxn modelId="{A5D15927-221F-4BBD-BB4C-78B465CC892A}" type="presOf" srcId="{11A36885-F588-4839-BF2E-B1B46EBFCE3C}" destId="{56B55843-8725-414E-B315-88290B3B6111}" srcOrd="0" destOrd="0" presId="urn:microsoft.com/office/officeart/2005/8/layout/hierarchy2"/>
    <dgm:cxn modelId="{346B8B2C-42BA-4320-9721-43A247759B9B}" type="presOf" srcId="{65B5AAE9-4B21-4E66-AC3E-12729F13E137}" destId="{AF2B1BBD-4DE4-4D07-990E-63D3F01A02E5}" srcOrd="0" destOrd="0" presId="urn:microsoft.com/office/officeart/2005/8/layout/hierarchy2"/>
    <dgm:cxn modelId="{FB1F3CAC-F266-42C1-B30D-17102FBEC80A}" type="presOf" srcId="{998C0635-F438-4B22-B9C1-CFA8AED52B9D}" destId="{6D7F401C-B2A1-4924-B56D-EF1993C9F83B}" srcOrd="0" destOrd="0" presId="urn:microsoft.com/office/officeart/2005/8/layout/hierarchy2"/>
    <dgm:cxn modelId="{415238AB-0180-4155-BDB7-384B47ED4128}" type="presOf" srcId="{2A428281-0DF4-4E54-884E-900857A0D992}" destId="{E322D1F8-4E7B-4EEC-BB56-32E6CC972E7D}" srcOrd="0" destOrd="0" presId="urn:microsoft.com/office/officeart/2005/8/layout/hierarchy2"/>
    <dgm:cxn modelId="{2464E825-5EF4-43AE-835F-AFFDFD9A034D}" srcId="{2A489FB7-9BD1-4AD2-B49B-CFF8912713F1}" destId="{8910E584-A210-4F15-8FBF-9CF93CE16735}" srcOrd="0" destOrd="0" parTransId="{CDB0274D-306A-46D9-BD63-FD080E125122}" sibTransId="{8DFAD01C-944F-4BDE-97B7-D0AF8877324F}"/>
    <dgm:cxn modelId="{00E8FBC2-64AA-4B20-A149-6351D0666211}" srcId="{8910E584-A210-4F15-8FBF-9CF93CE16735}" destId="{6D8A4777-ACEC-428D-B617-056B679E19DC}" srcOrd="1" destOrd="0" parTransId="{FEA5566F-3767-43B9-995B-F75C5CA15488}" sibTransId="{D8F54326-1A4A-4DF1-9DE6-3A6960E42A59}"/>
    <dgm:cxn modelId="{EC299B5C-564C-4925-A697-80025DC11005}" type="presOf" srcId="{84CB9841-2AA0-46AF-BFC1-07A0B2FB5CC4}" destId="{E5950D0B-A211-48C1-A254-3644E5BEA6E5}" srcOrd="1" destOrd="0" presId="urn:microsoft.com/office/officeart/2005/8/layout/hierarchy2"/>
    <dgm:cxn modelId="{450C1198-7BB0-41C7-9A19-5FECD2E22267}" type="presParOf" srcId="{2855B2AC-6ECB-4393-ACCC-91966AB4CBA5}" destId="{4B58C649-AE5C-4831-B41D-46B5AD1F6347}" srcOrd="0" destOrd="0" presId="urn:microsoft.com/office/officeart/2005/8/layout/hierarchy2"/>
    <dgm:cxn modelId="{0B3CE5D8-6D46-4E83-B7E4-550369BD54A8}" type="presParOf" srcId="{4B58C649-AE5C-4831-B41D-46B5AD1F6347}" destId="{E32112DC-5689-434C-9946-99DA53EFCECC}" srcOrd="0" destOrd="0" presId="urn:microsoft.com/office/officeart/2005/8/layout/hierarchy2"/>
    <dgm:cxn modelId="{9DE352E7-BCD1-4FAE-9E4B-A4A61FC8EE3F}" type="presParOf" srcId="{4B58C649-AE5C-4831-B41D-46B5AD1F6347}" destId="{F34C2167-5D6E-433C-AF61-792F2B114585}" srcOrd="1" destOrd="0" presId="urn:microsoft.com/office/officeart/2005/8/layout/hierarchy2"/>
    <dgm:cxn modelId="{BBC7C292-DAFC-44F1-862D-AAB6E0DFB96C}" type="presParOf" srcId="{F34C2167-5D6E-433C-AF61-792F2B114585}" destId="{93F0F78D-A6D8-4EB1-9877-F6F0446C50F2}" srcOrd="0" destOrd="0" presId="urn:microsoft.com/office/officeart/2005/8/layout/hierarchy2"/>
    <dgm:cxn modelId="{B679ADE2-A428-4495-B564-D324168F01BB}" type="presParOf" srcId="{93F0F78D-A6D8-4EB1-9877-F6F0446C50F2}" destId="{E5950D0B-A211-48C1-A254-3644E5BEA6E5}" srcOrd="0" destOrd="0" presId="urn:microsoft.com/office/officeart/2005/8/layout/hierarchy2"/>
    <dgm:cxn modelId="{E676BF49-A7C2-4943-83EC-3F93EA967C1F}" type="presParOf" srcId="{F34C2167-5D6E-433C-AF61-792F2B114585}" destId="{1A34BD4D-5412-4435-AAE3-4FCE585481FA}" srcOrd="1" destOrd="0" presId="urn:microsoft.com/office/officeart/2005/8/layout/hierarchy2"/>
    <dgm:cxn modelId="{47A94B61-925C-4941-B61A-67FB56A23261}" type="presParOf" srcId="{1A34BD4D-5412-4435-AAE3-4FCE585481FA}" destId="{AF2B1BBD-4DE4-4D07-990E-63D3F01A02E5}" srcOrd="0" destOrd="0" presId="urn:microsoft.com/office/officeart/2005/8/layout/hierarchy2"/>
    <dgm:cxn modelId="{1E6B4FF3-937B-4A8D-A814-F2418A954FD0}" type="presParOf" srcId="{1A34BD4D-5412-4435-AAE3-4FCE585481FA}" destId="{7E94E2F7-EBAC-40C7-9DAD-E31BF360F157}" srcOrd="1" destOrd="0" presId="urn:microsoft.com/office/officeart/2005/8/layout/hierarchy2"/>
    <dgm:cxn modelId="{AB329A5F-8B21-4868-B75C-ACA903D2BE58}" type="presParOf" srcId="{7E94E2F7-EBAC-40C7-9DAD-E31BF360F157}" destId="{6D7F401C-B2A1-4924-B56D-EF1993C9F83B}" srcOrd="0" destOrd="0" presId="urn:microsoft.com/office/officeart/2005/8/layout/hierarchy2"/>
    <dgm:cxn modelId="{8DB1C70A-D53C-4A37-B80D-2B7BFB75193E}" type="presParOf" srcId="{6D7F401C-B2A1-4924-B56D-EF1993C9F83B}" destId="{B192A175-2289-4A62-8D22-48F244511140}" srcOrd="0" destOrd="0" presId="urn:microsoft.com/office/officeart/2005/8/layout/hierarchy2"/>
    <dgm:cxn modelId="{F8AC018B-9507-4AE3-A160-44178B159535}" type="presParOf" srcId="{7E94E2F7-EBAC-40C7-9DAD-E31BF360F157}" destId="{F2F6DB0C-9FCE-4229-B71C-95B4D07BE803}" srcOrd="1" destOrd="0" presId="urn:microsoft.com/office/officeart/2005/8/layout/hierarchy2"/>
    <dgm:cxn modelId="{89BEF4CF-449D-447B-BC34-B26AC1B9AD04}" type="presParOf" srcId="{F2F6DB0C-9FCE-4229-B71C-95B4D07BE803}" destId="{30D3B0C0-92FC-4D64-A0DD-B3008144DE7D}" srcOrd="0" destOrd="0" presId="urn:microsoft.com/office/officeart/2005/8/layout/hierarchy2"/>
    <dgm:cxn modelId="{ED214286-AF01-45F1-BD2F-527EEE5021A9}" type="presParOf" srcId="{F2F6DB0C-9FCE-4229-B71C-95B4D07BE803}" destId="{65911033-E00F-445C-ACEC-45A24DB7EFC1}" srcOrd="1" destOrd="0" presId="urn:microsoft.com/office/officeart/2005/8/layout/hierarchy2"/>
    <dgm:cxn modelId="{04F2B0E0-13E1-40F7-84F6-712538D7480D}" type="presParOf" srcId="{7E94E2F7-EBAC-40C7-9DAD-E31BF360F157}" destId="{56B55843-8725-414E-B315-88290B3B6111}" srcOrd="2" destOrd="0" presId="urn:microsoft.com/office/officeart/2005/8/layout/hierarchy2"/>
    <dgm:cxn modelId="{CA47B205-AB9B-47C8-98BB-76FEB621D610}" type="presParOf" srcId="{56B55843-8725-414E-B315-88290B3B6111}" destId="{6CB7B590-AAE2-4475-AC11-7C10AD153A19}" srcOrd="0" destOrd="0" presId="urn:microsoft.com/office/officeart/2005/8/layout/hierarchy2"/>
    <dgm:cxn modelId="{DDF9C392-5307-477F-ACE2-0CDA1309B16F}" type="presParOf" srcId="{7E94E2F7-EBAC-40C7-9DAD-E31BF360F157}" destId="{1442C647-639E-412A-AAAF-2FF20B30E653}" srcOrd="3" destOrd="0" presId="urn:microsoft.com/office/officeart/2005/8/layout/hierarchy2"/>
    <dgm:cxn modelId="{87191CC1-7AF1-4C1D-97F6-250804A2F76A}" type="presParOf" srcId="{1442C647-639E-412A-AAAF-2FF20B30E653}" destId="{17AC1825-AAFD-4FF9-B209-922B3D26A47C}" srcOrd="0" destOrd="0" presId="urn:microsoft.com/office/officeart/2005/8/layout/hierarchy2"/>
    <dgm:cxn modelId="{AE628E7A-C650-4538-B8A5-AB12FC04E642}" type="presParOf" srcId="{1442C647-639E-412A-AAAF-2FF20B30E653}" destId="{C9AC8C11-246E-47EF-9C0C-028A14145D6F}" srcOrd="1" destOrd="0" presId="urn:microsoft.com/office/officeart/2005/8/layout/hierarchy2"/>
    <dgm:cxn modelId="{9DEE47E1-18FA-4065-BB3D-7D32886B03A5}" type="presParOf" srcId="{F34C2167-5D6E-433C-AF61-792F2B114585}" destId="{8404A0FA-1157-41FA-8605-091A71B7E46D}" srcOrd="2" destOrd="0" presId="urn:microsoft.com/office/officeart/2005/8/layout/hierarchy2"/>
    <dgm:cxn modelId="{33B5FB5D-1A12-4276-920A-A421DFCAA89B}" type="presParOf" srcId="{8404A0FA-1157-41FA-8605-091A71B7E46D}" destId="{F46ACD8E-BC62-40DC-ABEB-01E41D54DB2A}" srcOrd="0" destOrd="0" presId="urn:microsoft.com/office/officeart/2005/8/layout/hierarchy2"/>
    <dgm:cxn modelId="{92B134F5-7002-4783-BDB2-244EDA3FA17C}" type="presParOf" srcId="{F34C2167-5D6E-433C-AF61-792F2B114585}" destId="{2007029C-189E-4F74-B6C6-F56C830E38C9}" srcOrd="3" destOrd="0" presId="urn:microsoft.com/office/officeart/2005/8/layout/hierarchy2"/>
    <dgm:cxn modelId="{66CC5058-5BA4-42CE-941F-48D9F507FF05}" type="presParOf" srcId="{2007029C-189E-4F74-B6C6-F56C830E38C9}" destId="{0ECA976D-662C-4E75-B821-C327BDA93ABC}" srcOrd="0" destOrd="0" presId="urn:microsoft.com/office/officeart/2005/8/layout/hierarchy2"/>
    <dgm:cxn modelId="{3492D830-E271-43B1-ABEE-297DC6A12332}" type="presParOf" srcId="{2007029C-189E-4F74-B6C6-F56C830E38C9}" destId="{92F32F9C-604E-4C21-80FD-CDF77DFE878A}" srcOrd="1" destOrd="0" presId="urn:microsoft.com/office/officeart/2005/8/layout/hierarchy2"/>
    <dgm:cxn modelId="{510A92C8-7695-4B5C-AEB6-A6E48B41AE11}" type="presParOf" srcId="{92F32F9C-604E-4C21-80FD-CDF77DFE878A}" destId="{E322D1F8-4E7B-4EEC-BB56-32E6CC972E7D}" srcOrd="0" destOrd="0" presId="urn:microsoft.com/office/officeart/2005/8/layout/hierarchy2"/>
    <dgm:cxn modelId="{A0CC2DA0-87D9-4270-85CE-B51168364DC9}" type="presParOf" srcId="{E322D1F8-4E7B-4EEC-BB56-32E6CC972E7D}" destId="{77C601DE-22B5-4E26-84AB-EBB1DAE3F1B2}" srcOrd="0" destOrd="0" presId="urn:microsoft.com/office/officeart/2005/8/layout/hierarchy2"/>
    <dgm:cxn modelId="{41FF0598-1DF6-46B6-94D7-C4650526F082}" type="presParOf" srcId="{92F32F9C-604E-4C21-80FD-CDF77DFE878A}" destId="{5BF0275D-9A06-4B24-ADEF-D5BA6ACA6DAD}" srcOrd="1" destOrd="0" presId="urn:microsoft.com/office/officeart/2005/8/layout/hierarchy2"/>
    <dgm:cxn modelId="{D10B9D0F-AE45-418C-B8EC-0A6EE23D9BD1}" type="presParOf" srcId="{5BF0275D-9A06-4B24-ADEF-D5BA6ACA6DAD}" destId="{B7E5D566-C8DB-4EBF-8987-A900E961BFA3}" srcOrd="0" destOrd="0" presId="urn:microsoft.com/office/officeart/2005/8/layout/hierarchy2"/>
    <dgm:cxn modelId="{42302965-2FE1-4E82-B444-ADF4C1D7F4EB}" type="presParOf" srcId="{5BF0275D-9A06-4B24-ADEF-D5BA6ACA6DAD}" destId="{9517DA88-66CD-4984-B3D2-D82AD975B4CC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32112DC-5689-434C-9946-99DA53EFCECC}">
      <dsp:nvSpPr>
        <dsp:cNvPr id="0" name=""/>
        <dsp:cNvSpPr/>
      </dsp:nvSpPr>
      <dsp:spPr>
        <a:xfrm>
          <a:off x="211096" y="2120089"/>
          <a:ext cx="2523549" cy="1261774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mn-MN" sz="2400" b="1" kern="1200" dirty="0" smtClean="0">
              <a:solidFill>
                <a:srgbClr val="002060"/>
              </a:solidFill>
            </a:rPr>
            <a:t>Асуудлын шинжилгээ</a:t>
          </a:r>
          <a:endParaRPr lang="en-US" sz="2400" b="1" kern="1200" dirty="0">
            <a:solidFill>
              <a:srgbClr val="002060"/>
            </a:solidFill>
          </a:endParaRPr>
        </a:p>
      </dsp:txBody>
      <dsp:txXfrm>
        <a:off x="248052" y="2157045"/>
        <a:ext cx="2449637" cy="1187862"/>
      </dsp:txXfrm>
    </dsp:sp>
    <dsp:sp modelId="{93F0F78D-A6D8-4EB1-9877-F6F0446C50F2}">
      <dsp:nvSpPr>
        <dsp:cNvPr id="0" name=""/>
        <dsp:cNvSpPr/>
      </dsp:nvSpPr>
      <dsp:spPr>
        <a:xfrm rot="17064063">
          <a:off x="2176749" y="2011509"/>
          <a:ext cx="1485165" cy="40434"/>
        </a:xfrm>
        <a:custGeom>
          <a:avLst/>
          <a:gdLst/>
          <a:ahLst/>
          <a:cxnLst/>
          <a:rect l="0" t="0" r="0" b="0"/>
          <a:pathLst>
            <a:path>
              <a:moveTo>
                <a:pt x="0" y="20217"/>
              </a:moveTo>
              <a:lnTo>
                <a:pt x="1485165" y="20217"/>
              </a:lnTo>
            </a:path>
          </a:pathLst>
        </a:custGeom>
        <a:noFill/>
        <a:ln w="15875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b="1" kern="1200"/>
        </a:p>
      </dsp:txBody>
      <dsp:txXfrm>
        <a:off x="2882203" y="1994597"/>
        <a:ext cx="74258" cy="74258"/>
      </dsp:txXfrm>
    </dsp:sp>
    <dsp:sp modelId="{AF2B1BBD-4DE4-4D07-990E-63D3F01A02E5}">
      <dsp:nvSpPr>
        <dsp:cNvPr id="0" name=""/>
        <dsp:cNvSpPr/>
      </dsp:nvSpPr>
      <dsp:spPr>
        <a:xfrm>
          <a:off x="3104018" y="310596"/>
          <a:ext cx="2607634" cy="2003761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mn-MN" sz="2400" b="1" kern="1200" dirty="0" smtClean="0">
              <a:solidFill>
                <a:srgbClr val="002060"/>
              </a:solidFill>
            </a:rPr>
            <a:t>БИНХ-аар шийдэх боломжтой</a:t>
          </a:r>
          <a:endParaRPr lang="en-US" sz="2400" b="1" kern="1200" dirty="0">
            <a:solidFill>
              <a:srgbClr val="002060"/>
            </a:solidFill>
          </a:endParaRPr>
        </a:p>
      </dsp:txBody>
      <dsp:txXfrm>
        <a:off x="3162706" y="369284"/>
        <a:ext cx="2490258" cy="1886385"/>
      </dsp:txXfrm>
    </dsp:sp>
    <dsp:sp modelId="{6D7F401C-B2A1-4924-B56D-EF1993C9F83B}">
      <dsp:nvSpPr>
        <dsp:cNvPr id="0" name=""/>
        <dsp:cNvSpPr/>
      </dsp:nvSpPr>
      <dsp:spPr>
        <a:xfrm rot="20156909">
          <a:off x="5660375" y="1051552"/>
          <a:ext cx="1181220" cy="40434"/>
        </a:xfrm>
        <a:custGeom>
          <a:avLst/>
          <a:gdLst/>
          <a:ahLst/>
          <a:cxnLst/>
          <a:rect l="0" t="0" r="0" b="0"/>
          <a:pathLst>
            <a:path>
              <a:moveTo>
                <a:pt x="0" y="20217"/>
              </a:moveTo>
              <a:lnTo>
                <a:pt x="1181220" y="20217"/>
              </a:lnTo>
            </a:path>
          </a:pathLst>
        </a:custGeom>
        <a:noFill/>
        <a:ln w="15875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6221455" y="1042239"/>
        <a:ext cx="59061" cy="59061"/>
      </dsp:txXfrm>
    </dsp:sp>
    <dsp:sp modelId="{30D3B0C0-92FC-4D64-A0DD-B3008144DE7D}">
      <dsp:nvSpPr>
        <dsp:cNvPr id="0" name=""/>
        <dsp:cNvSpPr/>
      </dsp:nvSpPr>
      <dsp:spPr>
        <a:xfrm>
          <a:off x="6790318" y="0"/>
          <a:ext cx="3852880" cy="1662123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mn-MN" sz="2400" b="1" kern="1200" dirty="0" smtClean="0">
              <a:solidFill>
                <a:srgbClr val="002060"/>
              </a:solidFill>
            </a:rPr>
            <a:t>БИНХ-ын тэргүүлэгчдийн хуралд хэлэлцэх асуудал, шийдвэрийн төсөл</a:t>
          </a:r>
          <a:endParaRPr lang="en-US" sz="2400" b="1" kern="1200" dirty="0">
            <a:solidFill>
              <a:srgbClr val="002060"/>
            </a:solidFill>
          </a:endParaRPr>
        </a:p>
      </dsp:txBody>
      <dsp:txXfrm>
        <a:off x="6839000" y="48682"/>
        <a:ext cx="3755516" cy="1564759"/>
      </dsp:txXfrm>
    </dsp:sp>
    <dsp:sp modelId="{56B55843-8725-414E-B315-88290B3B6111}">
      <dsp:nvSpPr>
        <dsp:cNvPr id="0" name=""/>
        <dsp:cNvSpPr/>
      </dsp:nvSpPr>
      <dsp:spPr>
        <a:xfrm rot="3124927">
          <a:off x="5373352" y="1984618"/>
          <a:ext cx="1755265" cy="40434"/>
        </a:xfrm>
        <a:custGeom>
          <a:avLst/>
          <a:gdLst/>
          <a:ahLst/>
          <a:cxnLst/>
          <a:rect l="0" t="0" r="0" b="0"/>
          <a:pathLst>
            <a:path>
              <a:moveTo>
                <a:pt x="0" y="20217"/>
              </a:moveTo>
              <a:lnTo>
                <a:pt x="1755265" y="20217"/>
              </a:lnTo>
            </a:path>
          </a:pathLst>
        </a:custGeom>
        <a:noFill/>
        <a:ln w="15875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600" kern="1200"/>
        </a:p>
      </dsp:txBody>
      <dsp:txXfrm>
        <a:off x="6207103" y="1960953"/>
        <a:ext cx="87763" cy="87763"/>
      </dsp:txXfrm>
    </dsp:sp>
    <dsp:sp modelId="{17AC1825-AAFD-4FF9-B209-922B3D26A47C}">
      <dsp:nvSpPr>
        <dsp:cNvPr id="0" name=""/>
        <dsp:cNvSpPr/>
      </dsp:nvSpPr>
      <dsp:spPr>
        <a:xfrm>
          <a:off x="6790318" y="1825035"/>
          <a:ext cx="3822420" cy="1744315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mn-MN" sz="2400" b="1" kern="1200" dirty="0" smtClean="0">
              <a:solidFill>
                <a:srgbClr val="002060"/>
              </a:solidFill>
            </a:rPr>
            <a:t>БИНХ-ын хуралдаанд хэлэлцэх асуудал, шийдвэрийн төсөл </a:t>
          </a:r>
          <a:endParaRPr lang="en-US" sz="2400" b="1" kern="1200" dirty="0">
            <a:solidFill>
              <a:srgbClr val="002060"/>
            </a:solidFill>
          </a:endParaRPr>
        </a:p>
      </dsp:txBody>
      <dsp:txXfrm>
        <a:off x="6841407" y="1876124"/>
        <a:ext cx="3720242" cy="1642137"/>
      </dsp:txXfrm>
    </dsp:sp>
    <dsp:sp modelId="{8404A0FA-1157-41FA-8605-091A71B7E46D}">
      <dsp:nvSpPr>
        <dsp:cNvPr id="0" name=""/>
        <dsp:cNvSpPr/>
      </dsp:nvSpPr>
      <dsp:spPr>
        <a:xfrm rot="4659405">
          <a:off x="1968129" y="3683147"/>
          <a:ext cx="1949847" cy="40434"/>
        </a:xfrm>
        <a:custGeom>
          <a:avLst/>
          <a:gdLst/>
          <a:ahLst/>
          <a:cxnLst/>
          <a:rect l="0" t="0" r="0" b="0"/>
          <a:pathLst>
            <a:path>
              <a:moveTo>
                <a:pt x="0" y="20217"/>
              </a:moveTo>
              <a:lnTo>
                <a:pt x="1949847" y="20217"/>
              </a:lnTo>
            </a:path>
          </a:pathLst>
        </a:custGeom>
        <a:noFill/>
        <a:ln w="15875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700" kern="1200"/>
        </a:p>
      </dsp:txBody>
      <dsp:txXfrm>
        <a:off x="2894307" y="3654618"/>
        <a:ext cx="97492" cy="97492"/>
      </dsp:txXfrm>
    </dsp:sp>
    <dsp:sp modelId="{0ECA976D-662C-4E75-B821-C327BDA93ABC}">
      <dsp:nvSpPr>
        <dsp:cNvPr id="0" name=""/>
        <dsp:cNvSpPr/>
      </dsp:nvSpPr>
      <dsp:spPr>
        <a:xfrm>
          <a:off x="3151460" y="3763998"/>
          <a:ext cx="2486453" cy="1783506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mn-MN" sz="2400" b="1" kern="1200" dirty="0" smtClean="0">
              <a:solidFill>
                <a:srgbClr val="002060"/>
              </a:solidFill>
            </a:rPr>
            <a:t>Холбогдох этгээдэд уламжлан шийдүүлэх</a:t>
          </a:r>
        </a:p>
      </dsp:txBody>
      <dsp:txXfrm>
        <a:off x="3203697" y="3816235"/>
        <a:ext cx="2381979" cy="1679032"/>
      </dsp:txXfrm>
    </dsp:sp>
    <dsp:sp modelId="{E322D1F8-4E7B-4EEC-BB56-32E6CC972E7D}">
      <dsp:nvSpPr>
        <dsp:cNvPr id="0" name=""/>
        <dsp:cNvSpPr/>
      </dsp:nvSpPr>
      <dsp:spPr>
        <a:xfrm rot="110966">
          <a:off x="5637549" y="4658158"/>
          <a:ext cx="1402007" cy="40434"/>
        </a:xfrm>
        <a:custGeom>
          <a:avLst/>
          <a:gdLst/>
          <a:ahLst/>
          <a:cxnLst/>
          <a:rect l="0" t="0" r="0" b="0"/>
          <a:pathLst>
            <a:path>
              <a:moveTo>
                <a:pt x="0" y="20217"/>
              </a:moveTo>
              <a:lnTo>
                <a:pt x="1402007" y="20217"/>
              </a:lnTo>
            </a:path>
          </a:pathLst>
        </a:custGeom>
        <a:noFill/>
        <a:ln w="15875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6303502" y="4643325"/>
        <a:ext cx="70100" cy="70100"/>
      </dsp:txXfrm>
    </dsp:sp>
    <dsp:sp modelId="{B7E5D566-C8DB-4EBF-8987-A900E961BFA3}">
      <dsp:nvSpPr>
        <dsp:cNvPr id="0" name=""/>
        <dsp:cNvSpPr/>
      </dsp:nvSpPr>
      <dsp:spPr>
        <a:xfrm>
          <a:off x="7039191" y="3800091"/>
          <a:ext cx="3563025" cy="1801814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mn-MN" sz="2400" b="1" kern="1200" dirty="0" smtClean="0">
              <a:solidFill>
                <a:srgbClr val="002060"/>
              </a:solidFill>
            </a:rPr>
            <a:t>Уламжлах баримт бичгийг боловсруулахад шаардлагатай үндсэн дүгнэлт, судалгаа бүрдсэн байна</a:t>
          </a:r>
          <a:endParaRPr lang="en-US" sz="2400" b="1" kern="1200" dirty="0">
            <a:solidFill>
              <a:srgbClr val="002060"/>
            </a:solidFill>
          </a:endParaRPr>
        </a:p>
      </dsp:txBody>
      <dsp:txXfrm>
        <a:off x="7091964" y="3852864"/>
        <a:ext cx="3457479" cy="169626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9EBBA-996F-894A-B54A-D6246ED52CEA}" type="datetimeFigureOut">
              <a:rPr lang="en-US" smtClean="0"/>
              <a:pPr/>
              <a:t>10/22/2017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88006394"/>
      </p:ext>
    </p:extLst>
  </p:cSld>
  <p:clrMapOvr>
    <a:masterClrMapping/>
  </p:clrMapOvr>
  <p:extLst>
    <p:ext uri="{DCECCB84-F9BA-43D5-87BE-67443E8EF086}">
      <p15:sldGuideLst xmlns:p15="http://schemas.microsoft.com/office/powerpoint/2012/main" xmlns="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52C72-DE31-F449-A4ED-4C594FD91407}" type="datetimeFigureOut">
              <a:rPr lang="en-US" smtClean="0"/>
              <a:pPr/>
              <a:t>10/22/2017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376741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2726E-379B-B349-9EED-81ED093FA806}" type="datetimeFigureOut">
              <a:rPr lang="en-US" smtClean="0"/>
              <a:pPr/>
              <a:t>10/22/2017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715223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A1323-8D79-1946-B0D7-40001CF92E9D}" type="datetimeFigureOut">
              <a:rPr lang="en-US" smtClean="0"/>
              <a:pPr/>
              <a:t>10/22/2017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185655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smtClean="0"/>
              <a:pPr/>
              <a:t>10/22/2017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647985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02355-E14B-8545-A8F8-0FE83CC9D524}" type="datetimeFigureOut">
              <a:rPr lang="en-US" smtClean="0"/>
              <a:pPr/>
              <a:t>10/22/2017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355374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40F58-564D-2B4F-AE67-E407BA4FCF45}" type="datetimeFigureOut">
              <a:rPr lang="en-US" smtClean="0"/>
              <a:pPr/>
              <a:t>10/22/2017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57810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A34C8-038E-2045-AF43-DF7DBB8E0E9E}" type="datetimeFigureOut">
              <a:rPr lang="en-US" smtClean="0"/>
              <a:pPr/>
              <a:t>10/22/2017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549388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8C68F-D26B-8F47-958C-23B49CF8A634}" type="datetimeFigureOut">
              <a:rPr lang="en-US" smtClean="0"/>
              <a:pPr/>
              <a:t>10/22/2017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0110003"/>
      </p:ext>
    </p:extLst>
  </p:cSld>
  <p:clrMapOvr>
    <a:masterClrMapping/>
  </p:clrMapOvr>
  <p:extLst>
    <p:ext uri="{DCECCB84-F9BA-43D5-87BE-67443E8EF086}">
      <p15:sldGuideLst xmlns:p15="http://schemas.microsoft.com/office/powerpoint/2012/main" xmlns=""/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F5E60-9974-AC48-9591-99C2BB44B7CF}" type="datetimeFigureOut">
              <a:rPr lang="en-US" smtClean="0"/>
              <a:pPr/>
              <a:t>10/22/2017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31255208"/>
      </p:ext>
    </p:extLst>
  </p:cSld>
  <p:clrMapOvr>
    <a:masterClrMapping/>
  </p:clrMapOvr>
  <p:extLst>
    <p:ext uri="{DCECCB84-F9BA-43D5-87BE-67443E8EF086}">
      <p15:sldGuideLst xmlns:p15="http://schemas.microsoft.com/office/powerpoint/2012/main" xmlns="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18C79C5D-2A6F-F04D-97DA-BEF2467B64E4}" type="datetimeFigureOut">
              <a:rPr lang="en-US" smtClean="0"/>
              <a:pPr/>
              <a:t>10/22/2017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920149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B482E8-6E0E-1B4F-B1FD-C69DB9E858D9}" type="datetimeFigureOut">
              <a:rPr lang="en-US" smtClean="0"/>
              <a:pPr/>
              <a:t>10/22/2017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414047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2" r:id="rId1"/>
    <p:sldLayoutId id="2147483753" r:id="rId2"/>
    <p:sldLayoutId id="2147483754" r:id="rId3"/>
    <p:sldLayoutId id="2147483755" r:id="rId4"/>
    <p:sldLayoutId id="2147483756" r:id="rId5"/>
    <p:sldLayoutId id="2147483757" r:id="rId6"/>
    <p:sldLayoutId id="2147483758" r:id="rId7"/>
    <p:sldLayoutId id="2147483759" r:id="rId8"/>
    <p:sldLayoutId id="2147483760" r:id="rId9"/>
    <p:sldLayoutId id="2147483761" r:id="rId10"/>
    <p:sldLayoutId id="2147483762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 xmlns="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3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92435" y="2309796"/>
            <a:ext cx="10572000" cy="2971051"/>
          </a:xfrm>
        </p:spPr>
        <p:txBody>
          <a:bodyPr>
            <a:normAutofit fontScale="90000"/>
          </a:bodyPr>
          <a:lstStyle/>
          <a:p>
            <a:pPr algn="ctr"/>
            <a:r>
              <a:rPr lang="mn-MN" cap="all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mn-MN" cap="all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АСУУДлын ДҮН ШИНЖИЛГЭЭнд үндэслэн шийдвэр гаргах”</a:t>
            </a:r>
            <a:r>
              <a:rPr lang="mn-MN" cap="all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mn-MN" cap="all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mn-MN" cap="all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mn-MN" cap="all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531429" y="5421085"/>
            <a:ext cx="4850572" cy="849086"/>
          </a:xfrm>
        </p:spPr>
        <p:txBody>
          <a:bodyPr>
            <a:norm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93671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9057" y="177871"/>
            <a:ext cx="11861834" cy="1059305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mn-MN" sz="2200" b="1" dirty="0" smtClean="0"/>
              <a:t>Жишээ</a:t>
            </a:r>
            <a:r>
              <a:rPr lang="mn-MN" sz="2200" b="1" dirty="0"/>
              <a:t>: </a:t>
            </a:r>
            <a:r>
              <a:rPr lang="mn-MN" sz="2200" i="1" cap="none" dirty="0"/>
              <a:t>Б</a:t>
            </a:r>
            <a:r>
              <a:rPr lang="mn-MN" sz="2200" i="1" cap="none" dirty="0" smtClean="0"/>
              <a:t>агийн хадлангийн талбайн асуудлаар БИНХ бүр дээр маргаан гардаг.  Маргаан нь 20 үхэртэй айл 10 га-тай, харин 200 малтай айл 2 га  хадлангийн талбайтай бол зарим залуу малчид огт хадлангийн талбайгүй. </a:t>
            </a:r>
            <a:br>
              <a:rPr lang="mn-MN" sz="2200" i="1" cap="none" dirty="0" smtClean="0"/>
            </a:br>
            <a:endParaRPr lang="en-US" sz="2200" i="1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593306" y="1367411"/>
            <a:ext cx="4224412" cy="4745954"/>
          </a:xfrm>
          <a:prstGeom prst="rect">
            <a:avLst/>
          </a:prstGeom>
        </p:spPr>
      </p:pic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0969" y="2874156"/>
            <a:ext cx="6785420" cy="3032802"/>
          </a:xfr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0" indent="0" algn="ctr">
              <a:buNone/>
            </a:pPr>
            <a:r>
              <a:rPr lang="mn-MN" sz="2400" dirty="0" smtClean="0"/>
              <a:t>Дүн шинжилгээ: </a:t>
            </a:r>
          </a:p>
          <a:p>
            <a:pPr marL="0" indent="0">
              <a:buNone/>
            </a:pPr>
            <a:r>
              <a:rPr lang="mn-MN" sz="2400" b="1" dirty="0" smtClean="0"/>
              <a:t>Асуудал:</a:t>
            </a:r>
            <a:r>
              <a:rPr lang="mn-MN" sz="2400" dirty="0" smtClean="0"/>
              <a:t> Хадлангийн талбайн маргаан</a:t>
            </a:r>
          </a:p>
          <a:p>
            <a:pPr marL="0" indent="0">
              <a:buNone/>
            </a:pPr>
            <a:r>
              <a:rPr lang="mn-MN" sz="2400" b="1" dirty="0"/>
              <a:t>С</a:t>
            </a:r>
            <a:r>
              <a:rPr lang="mn-MN" sz="2400" b="1" dirty="0" smtClean="0"/>
              <a:t>уурь шалтгаан</a:t>
            </a:r>
            <a:r>
              <a:rPr lang="mn-MN" sz="2400" dirty="0" smtClean="0"/>
              <a:t>: Орон нутгийн захиргааны зохицуулалт байхгүй</a:t>
            </a:r>
          </a:p>
          <a:p>
            <a:pPr marL="0" indent="0">
              <a:buNone/>
            </a:pPr>
            <a:r>
              <a:rPr lang="mn-MN" sz="2400" b="1" dirty="0" smtClean="0"/>
              <a:t>Үр дагавар: </a:t>
            </a:r>
            <a:r>
              <a:rPr lang="mn-MN" sz="2400" dirty="0" smtClean="0"/>
              <a:t>Иргэдийн маргаан, шударга бус байдал, давуу эрх, ядуурал г м</a:t>
            </a:r>
            <a:endParaRPr lang="en-US" sz="2400" dirty="0"/>
          </a:p>
        </p:txBody>
      </p:sp>
      <p:sp>
        <p:nvSpPr>
          <p:cNvPr id="9" name="TextBox 8"/>
          <p:cNvSpPr txBox="1"/>
          <p:nvPr/>
        </p:nvSpPr>
        <p:spPr>
          <a:xfrm>
            <a:off x="1228049" y="6085231"/>
            <a:ext cx="32081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mn-MN" b="1" dirty="0" smtClean="0">
                <a:solidFill>
                  <a:schemeClr val="bg1"/>
                </a:solidFill>
              </a:rPr>
              <a:t>Бодлого, зохицуулалт байхгүй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 rot="16200000">
            <a:off x="2168474" y="4459538"/>
            <a:ext cx="231006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mn-MN" sz="1600" b="1" dirty="0" smtClean="0">
                <a:solidFill>
                  <a:schemeClr val="accent6">
                    <a:lumMod val="75000"/>
                  </a:schemeClr>
                </a:solidFill>
              </a:rPr>
              <a:t>Хадлангийн талбайн </a:t>
            </a:r>
          </a:p>
          <a:p>
            <a:r>
              <a:rPr lang="mn-MN" sz="1600" b="1" dirty="0" smtClean="0">
                <a:solidFill>
                  <a:schemeClr val="accent6">
                    <a:lumMod val="75000"/>
                  </a:schemeClr>
                </a:solidFill>
              </a:rPr>
              <a:t>маргаан</a:t>
            </a:r>
            <a:endParaRPr lang="en-US" sz="16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 rot="3595191">
            <a:off x="342483" y="3160794"/>
            <a:ext cx="156274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mn-MN" dirty="0" smtClean="0"/>
              <a:t>Шударга бус байдал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 rot="2587242">
            <a:off x="787038" y="2079538"/>
            <a:ext cx="12920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mn-MN" sz="1400" dirty="0" smtClean="0"/>
              <a:t>Хадлангийн </a:t>
            </a:r>
          </a:p>
          <a:p>
            <a:r>
              <a:rPr lang="mn-MN" sz="1400" dirty="0" smtClean="0"/>
              <a:t>худалдаа</a:t>
            </a:r>
            <a:endParaRPr lang="en-US" sz="1400" dirty="0"/>
          </a:p>
        </p:txBody>
      </p:sp>
      <p:sp>
        <p:nvSpPr>
          <p:cNvPr id="13" name="TextBox 12"/>
          <p:cNvSpPr txBox="1"/>
          <p:nvPr/>
        </p:nvSpPr>
        <p:spPr>
          <a:xfrm rot="19251427">
            <a:off x="3675417" y="2409513"/>
            <a:ext cx="128753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mn-MN" dirty="0" smtClean="0"/>
              <a:t>Зарим айл </a:t>
            </a:r>
          </a:p>
          <a:p>
            <a:r>
              <a:rPr lang="mn-MN" dirty="0" smtClean="0"/>
              <a:t>хадлангүй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 rot="18327261">
            <a:off x="2488843" y="2053474"/>
            <a:ext cx="23512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mn-MN" dirty="0" smtClean="0"/>
              <a:t>Малчин эрсдэлд орох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5191470" y="1367411"/>
            <a:ext cx="6734919" cy="1200329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mn-MN" dirty="0" smtClean="0"/>
              <a:t>Энэ нь асуудал юм. Учир нь нийтийн эрх ашигтай холбоотой,  БИНХ-аас зохицуулалт шаардсан нөхцөл байдал. Багийн үнэт зүйлийг хөндсөн, ирээдүйд эрсдэл учруулж болзошгүй.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78209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4809" y="275009"/>
            <a:ext cx="8695374" cy="704706"/>
          </a:xfrm>
        </p:spPr>
        <p:txBody>
          <a:bodyPr>
            <a:noAutofit/>
          </a:bodyPr>
          <a:lstStyle/>
          <a:p>
            <a:pPr algn="ctr"/>
            <a:r>
              <a:rPr lang="mn-MN" b="1" u="sng" dirty="0">
                <a:solidFill>
                  <a:srgbClr val="0000CC"/>
                </a:solidFill>
                <a:latin typeface="Arial "/>
              </a:rPr>
              <a:t>6.БОДЛОГЫН ШИНЖИЛГЭЭГ АШИГЛАХ</a:t>
            </a:r>
            <a:endParaRPr lang="en-US" b="1" u="sng" dirty="0">
              <a:solidFill>
                <a:srgbClr val="0000CC"/>
              </a:solidFill>
              <a:latin typeface="Arial 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3421656"/>
              </p:ext>
            </p:extLst>
          </p:nvPr>
        </p:nvGraphicFramePr>
        <p:xfrm>
          <a:off x="628469" y="849087"/>
          <a:ext cx="11023600" cy="561702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" y="4608344"/>
            <a:ext cx="2133600" cy="2105278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70419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3933" y="242817"/>
            <a:ext cx="9603275" cy="632395"/>
          </a:xfrm>
        </p:spPr>
        <p:txBody>
          <a:bodyPr>
            <a:normAutofit/>
          </a:bodyPr>
          <a:lstStyle/>
          <a:p>
            <a:r>
              <a:rPr lang="mn-MN" b="1" u="sng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ДҮН </a:t>
            </a:r>
            <a:r>
              <a:rPr lang="mn-MN" b="1" u="sng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ШИНЖИЛГЭЭ</a:t>
            </a:r>
            <a:r>
              <a:rPr lang="en-US" b="1" u="sng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mn-MN" b="1" u="sng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хэлэлцүүлэх </a:t>
            </a:r>
            <a:r>
              <a:rPr lang="mn-MN" b="1" u="sng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асууд</a:t>
            </a:r>
            <a:r>
              <a:rPr lang="en-US" b="1" u="sng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mn-MN" b="1" u="sng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</a:t>
            </a:r>
            <a:endParaRPr lang="en-US" b="1" u="sng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8991" y="1270691"/>
            <a:ext cx="4217701" cy="5078313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lvl="0"/>
            <a:r>
              <a:rPr lang="mn-MN" sz="2400" dirty="0">
                <a:latin typeface="Arial" panose="020B0604020202020204" pitchFamily="34" charset="0"/>
                <a:cs typeface="Arial" panose="020B0604020202020204" pitchFamily="34" charset="0"/>
              </a:rPr>
              <a:t>Асуудлын дүн шинжилгээний </a:t>
            </a:r>
            <a:r>
              <a:rPr lang="mn-MN" sz="2400" b="1" dirty="0">
                <a:latin typeface="Arial" panose="020B0604020202020204" pitchFamily="34" charset="0"/>
                <a:cs typeface="Arial" panose="020B0604020202020204" pitchFamily="34" charset="0"/>
              </a:rPr>
              <a:t>“Модны иш”</a:t>
            </a:r>
            <a:r>
              <a:rPr lang="mn-MN" sz="2400" dirty="0">
                <a:latin typeface="Arial" panose="020B0604020202020204" pitchFamily="34" charset="0"/>
                <a:cs typeface="Arial" panose="020B0604020202020204" pitchFamily="34" charset="0"/>
              </a:rPr>
              <a:t>  буюу </a:t>
            </a:r>
            <a:r>
              <a:rPr lang="mn-MN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тодорхойлсон </a:t>
            </a:r>
            <a:r>
              <a:rPr lang="mn-MN" sz="2400" b="1" dirty="0">
                <a:latin typeface="Arial" panose="020B0604020202020204" pitchFamily="34" charset="0"/>
                <a:cs typeface="Arial" panose="020B0604020202020204" pitchFamily="34" charset="0"/>
              </a:rPr>
              <a:t>асуудал </a:t>
            </a:r>
            <a:r>
              <a:rPr lang="mn-MN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болон “Модны навч</a:t>
            </a:r>
            <a:r>
              <a:rPr lang="mn-MN" sz="2400" b="1" dirty="0">
                <a:latin typeface="Arial" panose="020B0604020202020204" pitchFamily="34" charset="0"/>
                <a:cs typeface="Arial" panose="020B0604020202020204" pitchFamily="34" charset="0"/>
              </a:rPr>
              <a:t>” </a:t>
            </a:r>
            <a:r>
              <a:rPr lang="mn-MN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болох </a:t>
            </a:r>
            <a:r>
              <a:rPr lang="mn-MN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үр </a:t>
            </a:r>
            <a:r>
              <a:rPr lang="mn-MN" sz="2400" b="1" dirty="0">
                <a:latin typeface="Arial" panose="020B0604020202020204" pitchFamily="34" charset="0"/>
                <a:cs typeface="Arial" panose="020B0604020202020204" pitchFamily="34" charset="0"/>
              </a:rPr>
              <a:t>дагаварууд</a:t>
            </a:r>
            <a:r>
              <a:rPr lang="mn-MN" sz="2400" dirty="0">
                <a:latin typeface="Arial" panose="020B0604020202020204" pitchFamily="34" charset="0"/>
                <a:cs typeface="Arial" panose="020B0604020202020204" pitchFamily="34" charset="0"/>
              </a:rPr>
              <a:t> нь тухайн асуудлыг БИНХ-аар  хэлэлцэх </a:t>
            </a:r>
            <a:r>
              <a:rPr lang="mn-MN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асуудлыг </a:t>
            </a:r>
            <a:r>
              <a:rPr lang="mn-MN" sz="2400" dirty="0">
                <a:latin typeface="Arial" panose="020B0604020202020204" pitchFamily="34" charset="0"/>
                <a:cs typeface="Arial" panose="020B0604020202020204" pitchFamily="34" charset="0"/>
              </a:rPr>
              <a:t>боловсруулах баримт бичгийн </a:t>
            </a:r>
            <a:r>
              <a:rPr lang="mn-MN" sz="2400" b="1" u="sng" dirty="0">
                <a:latin typeface="Arial" panose="020B0604020202020204" pitchFamily="34" charset="0"/>
                <a:cs typeface="Arial" panose="020B0604020202020204" pitchFamily="34" charset="0"/>
              </a:rPr>
              <a:t>үндэслэл, агуулгыг </a:t>
            </a:r>
            <a:r>
              <a:rPr lang="mn-MN" sz="2400" dirty="0">
                <a:latin typeface="Arial" panose="020B0604020202020204" pitchFamily="34" charset="0"/>
                <a:cs typeface="Arial" panose="020B0604020202020204" pitchFamily="34" charset="0"/>
              </a:rPr>
              <a:t>заана. 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767943" y="1270691"/>
            <a:ext cx="7027817" cy="5078313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mn-MN" sz="2000" b="1" dirty="0" smtClean="0">
                <a:solidFill>
                  <a:schemeClr val="accent3">
                    <a:lumMod val="50000"/>
                  </a:schemeClr>
                </a:solidFill>
              </a:rPr>
              <a:t>БИНХ-ын хуралдаанаар хэлэлцүүлэх </a:t>
            </a:r>
          </a:p>
          <a:p>
            <a:pPr algn="ctr"/>
            <a:r>
              <a:rPr lang="mn-MN" sz="2000" b="1" dirty="0" smtClean="0">
                <a:solidFill>
                  <a:schemeClr val="accent3">
                    <a:lumMod val="50000"/>
                  </a:schemeClr>
                </a:solidFill>
              </a:rPr>
              <a:t>асуудлын баримт бичгийн төсөл: </a:t>
            </a:r>
            <a:endParaRPr lang="en-US" sz="2000" b="1" dirty="0" smtClean="0">
              <a:solidFill>
                <a:schemeClr val="accent3">
                  <a:lumMod val="50000"/>
                </a:schemeClr>
              </a:solidFill>
            </a:endParaRPr>
          </a:p>
          <a:p>
            <a:pPr algn="ctr"/>
            <a:endParaRPr lang="mn-MN" sz="2000" b="1" dirty="0" smtClean="0">
              <a:solidFill>
                <a:schemeClr val="accent3">
                  <a:lumMod val="50000"/>
                </a:schemeClr>
              </a:solidFill>
            </a:endParaRPr>
          </a:p>
          <a:p>
            <a:r>
              <a:rPr lang="mn-MN" sz="2400" b="1" dirty="0" smtClean="0"/>
              <a:t>..... </a:t>
            </a:r>
            <a:r>
              <a:rPr lang="mn-MN" sz="2400" dirty="0"/>
              <a:t>о</a:t>
            </a:r>
            <a:r>
              <a:rPr lang="mn-MN" sz="2400" dirty="0" smtClean="0"/>
              <a:t>ршил</a:t>
            </a:r>
            <a:r>
              <a:rPr lang="mn-MN" sz="2400" b="1" dirty="0" smtClean="0"/>
              <a:t>....</a:t>
            </a:r>
            <a:endParaRPr lang="en-US" sz="2400" b="1" dirty="0" smtClean="0"/>
          </a:p>
          <a:p>
            <a:endParaRPr lang="mn-MN" sz="2400" b="1" dirty="0"/>
          </a:p>
          <a:p>
            <a:r>
              <a:rPr lang="mn-MN" sz="2400" i="1" dirty="0" smtClean="0"/>
              <a:t>Багийн хадлангийн талбайг эзэмших харилцааг </a:t>
            </a:r>
          </a:p>
          <a:p>
            <a:r>
              <a:rPr lang="mn-MN" sz="2400" b="1" i="1" dirty="0" smtClean="0"/>
              <a:t>зохицуулсан бодлого шийдвэр байхгүйгээс </a:t>
            </a:r>
            <a:r>
              <a:rPr lang="mn-MN" sz="2400" i="1" dirty="0" smtClean="0"/>
              <a:t>малчид хооронд </a:t>
            </a:r>
            <a:r>
              <a:rPr lang="mn-MN" sz="2400" b="1" i="1" dirty="0" smtClean="0"/>
              <a:t>тогтмол маргаан үүсч</a:t>
            </a:r>
            <a:r>
              <a:rPr lang="mn-MN" sz="2400" i="1" dirty="0" smtClean="0"/>
              <a:t> байна. </a:t>
            </a:r>
            <a:endParaRPr lang="en-US" sz="2400" i="1" dirty="0" smtClean="0"/>
          </a:p>
          <a:p>
            <a:endParaRPr lang="en-US" sz="2400" i="1" dirty="0"/>
          </a:p>
          <a:p>
            <a:r>
              <a:rPr lang="mn-MN" sz="2400" i="1" dirty="0" smtClean="0"/>
              <a:t>Иймд манай багт </a:t>
            </a:r>
            <a:r>
              <a:rPr lang="mn-MN" sz="2400" b="1" i="1" dirty="0" smtClean="0"/>
              <a:t>шударга бус байдал үүсэж,</a:t>
            </a:r>
            <a:r>
              <a:rPr lang="mn-MN" sz="2400" i="1" dirty="0" smtClean="0"/>
              <a:t>  хадлангийн</a:t>
            </a:r>
            <a:r>
              <a:rPr lang="en-US" sz="2400" i="1" dirty="0" smtClean="0"/>
              <a:t> </a:t>
            </a:r>
            <a:r>
              <a:rPr lang="mn-MN" sz="2400" i="1" dirty="0" smtClean="0"/>
              <a:t>талбай багатай, огт талбайгүй малчид хадлан авах</a:t>
            </a:r>
            <a:r>
              <a:rPr lang="en-US" sz="2400" i="1" dirty="0" smtClean="0"/>
              <a:t> </a:t>
            </a:r>
            <a:r>
              <a:rPr lang="mn-MN" sz="2400" i="1" dirty="0" smtClean="0"/>
              <a:t>боломжгүйгээс мал нь эрсдэлд орж </a:t>
            </a:r>
            <a:r>
              <a:rPr lang="mn-MN" sz="2400" b="1" i="1" dirty="0" smtClean="0"/>
              <a:t>малгүй болох</a:t>
            </a:r>
            <a:r>
              <a:rPr lang="en-US" sz="2400" b="1" i="1" dirty="0" smtClean="0"/>
              <a:t> </a:t>
            </a:r>
            <a:r>
              <a:rPr lang="mn-MN" sz="2400" b="1" i="1" dirty="0" smtClean="0"/>
              <a:t>ядуурах эрсдэл </a:t>
            </a:r>
            <a:r>
              <a:rPr lang="mn-MN" sz="2400" i="1" dirty="0" smtClean="0"/>
              <a:t>өндөр байна. </a:t>
            </a:r>
            <a:endParaRPr lang="en-US" sz="2400" b="1" i="1" dirty="0"/>
          </a:p>
        </p:txBody>
      </p:sp>
      <p:sp>
        <p:nvSpPr>
          <p:cNvPr id="5" name="Right Arrow 4"/>
          <p:cNvSpPr/>
          <p:nvPr/>
        </p:nvSpPr>
        <p:spPr>
          <a:xfrm rot="1364305">
            <a:off x="3449713" y="2660028"/>
            <a:ext cx="4051506" cy="18412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ight Arrow 5"/>
          <p:cNvSpPr/>
          <p:nvPr/>
        </p:nvSpPr>
        <p:spPr>
          <a:xfrm rot="519516">
            <a:off x="1924100" y="4148098"/>
            <a:ext cx="5687685" cy="17079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ight Arrow 9"/>
          <p:cNvSpPr/>
          <p:nvPr/>
        </p:nvSpPr>
        <p:spPr>
          <a:xfrm rot="195147">
            <a:off x="2517690" y="5662464"/>
            <a:ext cx="4159256" cy="1888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04408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3194" y="217062"/>
            <a:ext cx="9605635" cy="527522"/>
          </a:xfrm>
        </p:spPr>
        <p:txBody>
          <a:bodyPr>
            <a:normAutofit fontScale="90000"/>
          </a:bodyPr>
          <a:lstStyle/>
          <a:p>
            <a:pPr algn="ctr"/>
            <a:r>
              <a:rPr lang="mn-MN" b="1" u="sng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ДҮН ШИНЖИЛГЭЭ </a:t>
            </a:r>
            <a:r>
              <a:rPr lang="mn-MN" b="1" u="sng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шийдвэрийн төсөл</a:t>
            </a:r>
            <a:endParaRPr lang="en-US" b="1" u="sng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10591" y="1204101"/>
            <a:ext cx="4026007" cy="4690978"/>
          </a:xfr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 fontScale="92500"/>
          </a:bodyPr>
          <a:lstStyle/>
          <a:p>
            <a:pPr lvl="0"/>
            <a:r>
              <a:rPr lang="mn-MN" sz="2400" dirty="0">
                <a:latin typeface="Arial" panose="020B0604020202020204" pitchFamily="34" charset="0"/>
                <a:cs typeface="Arial" panose="020B0604020202020204" pitchFamily="34" charset="0"/>
              </a:rPr>
              <a:t>Асуудлын дүн шинжилгээний </a:t>
            </a:r>
            <a:r>
              <a:rPr lang="mn-MN" sz="2400" b="1" dirty="0">
                <a:latin typeface="Arial" panose="020B0604020202020204" pitchFamily="34" charset="0"/>
                <a:cs typeface="Arial" panose="020B0604020202020204" pitchFamily="34" charset="0"/>
              </a:rPr>
              <a:t>“Модны үндэс” нь буюу суурь шалтгаан</a:t>
            </a:r>
            <a:r>
              <a:rPr lang="mn-MN" sz="2400" dirty="0">
                <a:latin typeface="Arial" panose="020B0604020202020204" pitchFamily="34" charset="0"/>
                <a:cs typeface="Arial" panose="020B0604020202020204" pitchFamily="34" charset="0"/>
              </a:rPr>
              <a:t> нь БИНХ-ын  шийдвэрийн төслийн </a:t>
            </a:r>
            <a:r>
              <a:rPr lang="mn-MN" sz="2400" b="1" dirty="0">
                <a:latin typeface="Arial" panose="020B0604020202020204" pitchFamily="34" charset="0"/>
                <a:cs typeface="Arial" panose="020B0604020202020204" pitchFamily="34" charset="0"/>
              </a:rPr>
              <a:t>хууль эрхзүйн үндэслэл,</a:t>
            </a:r>
            <a:r>
              <a:rPr lang="mn-MN" sz="2400" dirty="0">
                <a:latin typeface="Arial" panose="020B0604020202020204" pitchFamily="34" charset="0"/>
                <a:cs typeface="Arial" panose="020B0604020202020204" pitchFamily="34" charset="0"/>
              </a:rPr>
              <a:t> заалтыг сонгох, тухайн шийдвэрийг хэрэгжүүлэх </a:t>
            </a:r>
            <a:r>
              <a:rPr lang="mn-MN" sz="2400" b="1" dirty="0">
                <a:latin typeface="Arial" panose="020B0604020202020204" pitchFamily="34" charset="0"/>
                <a:cs typeface="Arial" panose="020B0604020202020204" pitchFamily="34" charset="0"/>
              </a:rPr>
              <a:t>үүрэг хүлээгчийг</a:t>
            </a:r>
            <a:r>
              <a:rPr lang="mn-MN" sz="2400" dirty="0">
                <a:latin typeface="Arial" panose="020B0604020202020204" pitchFamily="34" charset="0"/>
                <a:cs typeface="Arial" panose="020B0604020202020204" pitchFamily="34" charset="0"/>
              </a:rPr>
              <a:t> болон түүгээр хэрэгжүүлүүлэх арга хэмжээг заана. 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/>
          </a:p>
        </p:txBody>
      </p:sp>
      <p:sp>
        <p:nvSpPr>
          <p:cNvPr id="5" name="Content Placeholder 4"/>
          <p:cNvSpPr txBox="1">
            <a:spLocks noGrp="1"/>
          </p:cNvSpPr>
          <p:nvPr>
            <p:ph sz="half" idx="2"/>
          </p:nvPr>
        </p:nvSpPr>
        <p:spPr>
          <a:xfrm>
            <a:off x="4415246" y="1084697"/>
            <a:ext cx="7511143" cy="4833118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mn-MN" b="1" dirty="0" smtClean="0">
                <a:solidFill>
                  <a:schemeClr val="accent3">
                    <a:lumMod val="50000"/>
                  </a:schemeClr>
                </a:solidFill>
              </a:rPr>
              <a:t>БИНХ-ын хуралдааны шийдвэрийн төсөл</a:t>
            </a:r>
          </a:p>
          <a:p>
            <a:pPr algn="ctr"/>
            <a:endParaRPr lang="mn-MN" b="1" dirty="0" smtClean="0">
              <a:solidFill>
                <a:schemeClr val="accent3">
                  <a:lumMod val="50000"/>
                </a:schemeClr>
              </a:solidFill>
            </a:endParaRPr>
          </a:p>
          <a:p>
            <a:r>
              <a:rPr lang="mn-MN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МУ-ын Газрын </a:t>
            </a:r>
            <a:r>
              <a:rPr lang="mn-MN" sz="1800" dirty="0">
                <a:latin typeface="Arial" panose="020B0604020202020204" pitchFamily="34" charset="0"/>
                <a:cs typeface="Arial" panose="020B0604020202020204" pitchFamily="34" charset="0"/>
              </a:rPr>
              <a:t>тухай хуулийн 53-р зүйлийн 53.2 дахь </a:t>
            </a:r>
            <a:r>
              <a:rPr lang="mn-MN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хэсэг, 22-р зүйлийн 22.2 дахт хэсэгт үндэслэн ТОГТООХ НЬ: </a:t>
            </a:r>
          </a:p>
          <a:p>
            <a:r>
              <a:rPr lang="mn-MN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Нэг</a:t>
            </a:r>
            <a:r>
              <a:rPr lang="mn-MN" sz="18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mn-MN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Багийн хадлангийн </a:t>
            </a:r>
            <a:r>
              <a:rPr lang="mn-MN" sz="1800" dirty="0">
                <a:latin typeface="Arial" panose="020B0604020202020204" pitchFamily="34" charset="0"/>
                <a:cs typeface="Arial" panose="020B0604020202020204" pitchFamily="34" charset="0"/>
              </a:rPr>
              <a:t>талбай ашиглалтын өнөөгийн байдлын тайланг тавих, цаашид </a:t>
            </a:r>
            <a:r>
              <a:rPr lang="mn-MN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хадлангийн </a:t>
            </a:r>
            <a:r>
              <a:rPr lang="mn-MN" sz="1800" dirty="0">
                <a:latin typeface="Arial" panose="020B0604020202020204" pitchFamily="34" charset="0"/>
                <a:cs typeface="Arial" panose="020B0604020202020204" pitchFamily="34" charset="0"/>
              </a:rPr>
              <a:t>талбайг </a:t>
            </a:r>
            <a:r>
              <a:rPr lang="mn-MN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ашиглуулах журам боловсруулж 2017 оны 11 сарын 15 ны БИНХ-ын тэргүүлэгчдийн хуралд хэлэлцүүлэхий </a:t>
            </a:r>
            <a:r>
              <a:rPr lang="mn-MN" sz="1800" dirty="0">
                <a:latin typeface="Arial" panose="020B0604020202020204" pitchFamily="34" charset="0"/>
                <a:cs typeface="Arial" panose="020B0604020202020204" pitchFamily="34" charset="0"/>
              </a:rPr>
              <a:t>Багийн засаг даргад </a:t>
            </a:r>
            <a:r>
              <a:rPr lang="mn-MN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үүрэг болгосугай</a:t>
            </a:r>
          </a:p>
          <a:p>
            <a:r>
              <a:rPr lang="mn-MN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Хоёр.  Тус журмын төсөл боловсруулахад ЗЕХ-ийн 27-р зүйлийн дагуу </a:t>
            </a:r>
            <a:r>
              <a:rPr lang="mn-MN" sz="1800" dirty="0">
                <a:latin typeface="Arial" panose="020B0604020202020204" pitchFamily="34" charset="0"/>
                <a:cs typeface="Arial" panose="020B0604020202020204" pitchFamily="34" charset="0"/>
              </a:rPr>
              <a:t>сонсох ажиллагаа зохион </a:t>
            </a:r>
            <a:r>
              <a:rPr lang="mn-MN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байгуулах ажлыг 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Багийн засаг даргад үүрэг </a:t>
            </a:r>
            <a:r>
              <a:rPr lang="ru-RU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болгосугай</a:t>
            </a:r>
            <a:endParaRPr lang="mn-MN" b="1" dirty="0" smtClean="0"/>
          </a:p>
          <a:p>
            <a:endParaRPr lang="en-US" b="1" dirty="0"/>
          </a:p>
        </p:txBody>
      </p:sp>
      <p:sp>
        <p:nvSpPr>
          <p:cNvPr id="6" name="Right Arrow 5"/>
          <p:cNvSpPr/>
          <p:nvPr/>
        </p:nvSpPr>
        <p:spPr>
          <a:xfrm rot="19859489" flipV="1">
            <a:off x="3477249" y="2848075"/>
            <a:ext cx="2364377" cy="15553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Arrow 6"/>
          <p:cNvSpPr/>
          <p:nvPr/>
        </p:nvSpPr>
        <p:spPr>
          <a:xfrm rot="21044687">
            <a:off x="2633242" y="4519572"/>
            <a:ext cx="4602186" cy="1407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ight Arrow 9"/>
          <p:cNvSpPr/>
          <p:nvPr/>
        </p:nvSpPr>
        <p:spPr>
          <a:xfrm rot="20908243">
            <a:off x="1865708" y="5122893"/>
            <a:ext cx="3683326" cy="15870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64225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17062"/>
            <a:ext cx="12192000" cy="645088"/>
          </a:xfrm>
        </p:spPr>
        <p:txBody>
          <a:bodyPr>
            <a:normAutofit fontScale="90000"/>
          </a:bodyPr>
          <a:lstStyle/>
          <a:p>
            <a:pPr algn="ctr"/>
            <a:r>
              <a:rPr lang="mn-MN" sz="2400" b="1" u="sng" dirty="0">
                <a:solidFill>
                  <a:srgbClr val="C00000"/>
                </a:solidFill>
              </a:rPr>
              <a:t>ДҮН ШИНЖИЛГЭЭ – </a:t>
            </a:r>
            <a:r>
              <a:rPr lang="mn-MN" sz="2400" b="1" u="sng" dirty="0" smtClean="0">
                <a:solidFill>
                  <a:srgbClr val="C00000"/>
                </a:solidFill>
              </a:rPr>
              <a:t>шийдвэр гаргах түвшинд талуудын оролцоог хангах, хэрэгжилтийн үр нөлөөг хэмжих </a:t>
            </a:r>
            <a:endParaRPr lang="en-US" sz="2400" b="1" u="sng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4107" y="991975"/>
            <a:ext cx="3503493" cy="5722333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lvl="0"/>
            <a:r>
              <a:rPr lang="mn-MN" b="1" dirty="0">
                <a:latin typeface="Arial" panose="020B0604020202020204" pitchFamily="34" charset="0"/>
                <a:cs typeface="Arial" panose="020B0604020202020204" pitchFamily="34" charset="0"/>
              </a:rPr>
              <a:t>Модны навч”  буюу үр дагавараас</a:t>
            </a:r>
            <a:r>
              <a:rPr lang="mn-MN" dirty="0">
                <a:latin typeface="Arial" panose="020B0604020202020204" pitchFamily="34" charset="0"/>
                <a:cs typeface="Arial" panose="020B0604020202020204" pitchFamily="34" charset="0"/>
              </a:rPr>
              <a:t> хэний эрх ашиг хөндөгдөж байгааг тогтоох </a:t>
            </a:r>
            <a:r>
              <a:rPr lang="mn-MN" dirty="0" smtClean="0">
                <a:latin typeface="Arial" panose="020B0604020202020204" pitchFamily="34" charset="0"/>
                <a:cs typeface="Arial" panose="020B0604020202020204" pitchFamily="34" charset="0"/>
              </a:rPr>
              <a:t>хэрэгтэй. </a:t>
            </a:r>
          </a:p>
          <a:p>
            <a:pPr lvl="0"/>
            <a:r>
              <a:rPr lang="mn-MN" dirty="0">
                <a:latin typeface="Arial" panose="020B0604020202020204" pitchFamily="34" charset="0"/>
                <a:cs typeface="Arial" panose="020B0604020202020204" pitchFamily="34" charset="0"/>
              </a:rPr>
              <a:t>Э</a:t>
            </a:r>
            <a:r>
              <a:rPr lang="mn-MN" dirty="0" smtClean="0">
                <a:latin typeface="Arial" panose="020B0604020202020204" pitchFamily="34" charset="0"/>
                <a:cs typeface="Arial" panose="020B0604020202020204" pitchFamily="34" charset="0"/>
              </a:rPr>
              <a:t>нэ </a:t>
            </a:r>
            <a:r>
              <a:rPr lang="mn-MN" dirty="0">
                <a:latin typeface="Arial" panose="020B0604020202020204" pitchFamily="34" charset="0"/>
                <a:cs typeface="Arial" panose="020B0604020202020204" pitchFamily="34" charset="0"/>
              </a:rPr>
              <a:t>нь БИНХ-ын хуралдааны шийдвэрийг хэрэгжүүлэхэд зайлшгүй оролцогч тал байна. </a:t>
            </a:r>
            <a:endParaRPr lang="mn-MN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mn-MN" dirty="0" smtClean="0">
                <a:latin typeface="Arial" panose="020B0604020202020204" pitchFamily="34" charset="0"/>
                <a:cs typeface="Arial" panose="020B0604020202020204" pitchFamily="34" charset="0"/>
              </a:rPr>
              <a:t>БИНХ-ын </a:t>
            </a:r>
            <a:r>
              <a:rPr lang="mn-MN" dirty="0">
                <a:latin typeface="Arial" panose="020B0604020202020204" pitchFamily="34" charset="0"/>
                <a:cs typeface="Arial" panose="020B0604020202020204" pitchFamily="34" charset="0"/>
              </a:rPr>
              <a:t>шийдвэр хэрэгжсэн, ахиц гарсан эсэх нь сөрөг нөлөөлөлд өртсөн талын эрх ашиг хангагдснаар үр нөлөө нь хэмжигдэх юм.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53543" y="991975"/>
            <a:ext cx="8180614" cy="5722333"/>
          </a:xfr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rmAutofit fontScale="40000" lnSpcReduction="20000"/>
          </a:bodyPr>
          <a:lstStyle/>
          <a:p>
            <a:r>
              <a:rPr lang="mn-MN" sz="5000" dirty="0" smtClean="0">
                <a:latin typeface="Arial" panose="020B0604020202020204" pitchFamily="34" charset="0"/>
                <a:cs typeface="Arial" panose="020B0604020202020204" pitchFamily="34" charset="0"/>
              </a:rPr>
              <a:t>БИНХ-ын шийдвэр нь Захиргааны ерөнхий хуулийн 11-р зүйлийн дагуу захиргааны үйл ажиллагаа болно.  Иймд ЗЕХ-ийн 27-р зүйлд зааснаар нутгийн өөрөө удирдах байгууллага нь сонсох ажиллагаа явуулахдаа асуудалд хамаарал бүхий этгээдийн саналыг авах, сонсч оролцуулах заалттай.  Иймд БИНХ-аас аливаа асуудлаар бодлого боловсруулахад, иргэдээс хэнийг оролцуулах вэ гэдэг хариултад үр дагавараас эрх ашиг нь хөндөгдөж байгаа иргэд оролцогч нь болно.</a:t>
            </a:r>
          </a:p>
          <a:p>
            <a:r>
              <a:rPr lang="mn-MN" sz="5000" dirty="0" smtClean="0">
                <a:latin typeface="Arial" panose="020B0604020202020204" pitchFamily="34" charset="0"/>
                <a:cs typeface="Arial" panose="020B0604020202020204" pitchFamily="34" charset="0"/>
              </a:rPr>
              <a:t>БИНХ-ын хуралдаан, тэргүүлэгчдийн хурлын шийдвэр гарсаны дараа түүний </a:t>
            </a:r>
            <a:r>
              <a:rPr lang="mn-MN" sz="50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хэрэгжилтийг зохион байгуулахад</a:t>
            </a:r>
            <a:r>
              <a:rPr lang="mn-MN" sz="50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mn-MN" sz="5000" dirty="0" smtClean="0">
                <a:latin typeface="Arial" panose="020B0604020202020204" pitchFamily="34" charset="0"/>
                <a:cs typeface="Arial" panose="020B0604020202020204" pitchFamily="34" charset="0"/>
              </a:rPr>
              <a:t>хэнийг оролцуулах, дэмжлэг авах асуултад мөн эрх ашиг нь хөндөгдөж байсан талууд, иргэдийг оролцуулах боломжтой.</a:t>
            </a:r>
          </a:p>
          <a:p>
            <a:r>
              <a:rPr lang="mn-MN" sz="5000" dirty="0" smtClean="0">
                <a:latin typeface="Arial" panose="020B0604020202020204" pitchFamily="34" charset="0"/>
                <a:cs typeface="Arial" panose="020B0604020202020204" pitchFamily="34" charset="0"/>
              </a:rPr>
              <a:t>БИНХ-ын шийдвэрийн </a:t>
            </a:r>
            <a:r>
              <a:rPr lang="mn-MN" sz="5000" b="1" u="sng" dirty="0">
                <a:latin typeface="Arial" panose="020B0604020202020204" pitchFamily="34" charset="0"/>
                <a:cs typeface="Arial" panose="020B0604020202020204" pitchFamily="34" charset="0"/>
              </a:rPr>
              <a:t>хэрэгжилтийн үр нөлөөг үнэлэхэд </a:t>
            </a:r>
            <a:r>
              <a:rPr lang="mn-MN" sz="5000" dirty="0" smtClean="0">
                <a:latin typeface="Arial" panose="020B0604020202020204" pitchFamily="34" charset="0"/>
                <a:cs typeface="Arial" panose="020B0604020202020204" pitchFamily="34" charset="0"/>
              </a:rPr>
              <a:t>эрх </a:t>
            </a:r>
            <a:r>
              <a:rPr lang="mn-MN" sz="5000" dirty="0">
                <a:latin typeface="Arial" panose="020B0604020202020204" pitchFamily="34" charset="0"/>
                <a:cs typeface="Arial" panose="020B0604020202020204" pitchFamily="34" charset="0"/>
              </a:rPr>
              <a:t>ашиг нь хөндөгдөж </a:t>
            </a:r>
            <a:r>
              <a:rPr lang="mn-MN" sz="5000" dirty="0" smtClean="0">
                <a:latin typeface="Arial" panose="020B0604020202020204" pitchFamily="34" charset="0"/>
                <a:cs typeface="Arial" panose="020B0604020202020204" pitchFamily="34" charset="0"/>
              </a:rPr>
              <a:t>байсан талууд</a:t>
            </a:r>
            <a:r>
              <a:rPr lang="mn-MN" sz="5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mn-MN" sz="5000" dirty="0" smtClean="0">
                <a:latin typeface="Arial" panose="020B0604020202020204" pitchFamily="34" charset="0"/>
                <a:cs typeface="Arial" panose="020B0604020202020204" pitchFamily="34" charset="0"/>
              </a:rPr>
              <a:t>иргэдийн эрх ашгийг хөндөж байсан нөлөөлөл хэр буурсан, арилсанаар үнэлж болно.</a:t>
            </a:r>
            <a:endParaRPr lang="mn-MN" sz="5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mn-MN" sz="2200" dirty="0" smtClean="0"/>
          </a:p>
          <a:p>
            <a:r>
              <a:rPr lang="mn-MN" dirty="0" smtClean="0"/>
              <a:t> 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44276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29" y="0"/>
            <a:ext cx="11835573" cy="439574"/>
          </a:xfrm>
        </p:spPr>
        <p:txBody>
          <a:bodyPr>
            <a:normAutofit fontScale="90000"/>
          </a:bodyPr>
          <a:lstStyle/>
          <a:p>
            <a:r>
              <a:rPr lang="mn-MN" dirty="0" smtClean="0"/>
              <a:t> </a:t>
            </a:r>
            <a:r>
              <a:rPr lang="mn-MN" sz="2700" b="1" dirty="0" smtClean="0">
                <a:solidFill>
                  <a:schemeClr val="accent3">
                    <a:lumMod val="50000"/>
                  </a:schemeClr>
                </a:solidFill>
              </a:rPr>
              <a:t>Д</a:t>
            </a:r>
            <a:r>
              <a:rPr lang="mn-MN" sz="2700" b="1" cap="none" dirty="0" smtClean="0">
                <a:solidFill>
                  <a:schemeClr val="accent3">
                    <a:lumMod val="50000"/>
                  </a:schemeClr>
                </a:solidFill>
              </a:rPr>
              <a:t>үн шинжилгээний суурь шалтгаан нь </a:t>
            </a:r>
            <a:r>
              <a:rPr lang="mn-MN" sz="2700" b="1" dirty="0" smtClean="0">
                <a:solidFill>
                  <a:schemeClr val="accent3">
                    <a:lumMod val="50000"/>
                  </a:schemeClr>
                </a:solidFill>
              </a:rPr>
              <a:t>“Бодлого</a:t>
            </a:r>
            <a:r>
              <a:rPr lang="mn-MN" sz="2700" b="1" dirty="0">
                <a:solidFill>
                  <a:schemeClr val="accent3">
                    <a:lumMod val="50000"/>
                  </a:schemeClr>
                </a:solidFill>
              </a:rPr>
              <a:t>, зохицуулалт </a:t>
            </a:r>
            <a:r>
              <a:rPr lang="mn-MN" sz="2700" b="1" dirty="0" smtClean="0">
                <a:solidFill>
                  <a:schemeClr val="accent3">
                    <a:lumMod val="50000"/>
                  </a:schemeClr>
                </a:solidFill>
              </a:rPr>
              <a:t>байхгүй” </a:t>
            </a:r>
            <a:endParaRPr lang="en-US" sz="2700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54429" y="439574"/>
            <a:ext cx="11989526" cy="6326986"/>
          </a:xfr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0" lvl="0" indent="0">
              <a:buNone/>
            </a:pPr>
            <a:r>
              <a:rPr lang="mn-MN" sz="1600" b="1" dirty="0"/>
              <a:t>“Бодлого, зохицуулалт байхгүй” </a:t>
            </a:r>
            <a:endParaRPr lang="mn-MN" sz="1600" b="1" dirty="0" smtClean="0"/>
          </a:p>
          <a:p>
            <a:pPr marL="514350" lvl="0" indent="-514350">
              <a:buFont typeface="+mj-lt"/>
              <a:buAutoNum type="romanUcPeriod"/>
            </a:pPr>
            <a:r>
              <a:rPr lang="mn-MN" sz="1600" b="1" dirty="0" smtClean="0"/>
              <a:t>Энэ суурь шалтгаанд хамаарах ямар </a:t>
            </a:r>
            <a:r>
              <a:rPr lang="mn-MN" sz="1600" b="1" dirty="0"/>
              <a:t>хуулийн, ямар заалт байна вэ</a:t>
            </a:r>
            <a:r>
              <a:rPr lang="mn-MN" sz="1600" b="1" dirty="0" smtClean="0"/>
              <a:t>?</a:t>
            </a:r>
          </a:p>
          <a:p>
            <a:pPr marL="1371600" lvl="3" indent="0">
              <a:buNone/>
            </a:pPr>
            <a:r>
              <a:rPr lang="mn-MN" sz="1600" dirty="0" smtClean="0"/>
              <a:t> </a:t>
            </a:r>
            <a:r>
              <a:rPr lang="mn-MN" sz="1600" i="1" dirty="0" smtClean="0"/>
              <a:t>Газрын тухай </a:t>
            </a:r>
            <a:r>
              <a:rPr lang="mn-MN" sz="1600" i="1" dirty="0"/>
              <a:t>хуулийн </a:t>
            </a:r>
            <a:r>
              <a:rPr lang="mn-MN" sz="1600" i="1" dirty="0" smtClean="0">
                <a:latin typeface="Calibri" panose="020F0502020204030204" pitchFamily="34" charset="0"/>
                <a:cs typeface="Arial" panose="020B0604020202020204" pitchFamily="34" charset="0"/>
              </a:rPr>
              <a:t>53-р зүйлийн 53.2 дахь хэсэг </a:t>
            </a:r>
            <a:r>
              <a:rPr lang="mn-MN" sz="1600" i="1" dirty="0" smtClean="0"/>
              <a:t> </a:t>
            </a:r>
            <a:r>
              <a:rPr lang="mn-MN" sz="1600" i="1" dirty="0"/>
              <a:t>Сум, дүүргийн Засаг дарга хадлан авах бололцоотой талбайг жил бүр иргэн, аж ахуйн нэгж, байгууллагад ашиглуулахаар </a:t>
            </a:r>
            <a:r>
              <a:rPr lang="mn-MN" sz="1600" i="1" dirty="0" smtClean="0"/>
              <a:t>БИНХ-ын </a:t>
            </a:r>
            <a:r>
              <a:rPr lang="mn-MN" sz="1600" i="1" dirty="0"/>
              <a:t>саналыг үндэслэн хуваарилж, түүний хэрэгжилтийг зохион </a:t>
            </a:r>
            <a:r>
              <a:rPr lang="mn-MN" sz="1600" i="1" dirty="0" smtClean="0"/>
              <a:t>байгуулна. </a:t>
            </a:r>
            <a:endParaRPr lang="en-US" sz="1600" i="1" dirty="0"/>
          </a:p>
          <a:p>
            <a:pPr marL="514350" lvl="0" indent="-514350">
              <a:buFont typeface="+mj-lt"/>
              <a:buAutoNum type="romanUcPeriod"/>
            </a:pPr>
            <a:r>
              <a:rPr lang="mn-MN" sz="1600" b="1" dirty="0"/>
              <a:t>Суурь шалтгааныг зохицуулах үүрэг хэнд хуулиар оногдсон бэ? </a:t>
            </a:r>
            <a:endParaRPr lang="mn-MN" sz="1600" b="1" dirty="0" smtClean="0"/>
          </a:p>
          <a:p>
            <a:pPr marL="1371600" lvl="3" indent="0">
              <a:buNone/>
            </a:pPr>
            <a:r>
              <a:rPr lang="mn-MN" sz="1600" i="1" dirty="0" smtClean="0"/>
              <a:t>Газрын тухай хуулийн 53-р зүйл. БИНХ, Сум багийн засаг дарга. </a:t>
            </a:r>
            <a:endParaRPr lang="en-US" sz="1600" i="1" dirty="0"/>
          </a:p>
          <a:p>
            <a:pPr marL="514350" lvl="0" indent="-514350">
              <a:buFont typeface="+mj-lt"/>
              <a:buAutoNum type="romanUcPeriod"/>
            </a:pPr>
            <a:r>
              <a:rPr lang="mn-MN" sz="1600" b="1" dirty="0"/>
              <a:t>Тэр нь хэнд, ямар хугацаанд ажлаа тайлагнаж, үнэлүүлдэг вэ? </a:t>
            </a:r>
            <a:endParaRPr lang="mn-MN" sz="1600" b="1" dirty="0" smtClean="0"/>
          </a:p>
          <a:p>
            <a:pPr marL="457200" lvl="1" indent="0">
              <a:buNone/>
            </a:pPr>
            <a:r>
              <a:rPr lang="mn-MN" sz="1600" dirty="0"/>
              <a:t> </a:t>
            </a:r>
            <a:r>
              <a:rPr lang="mn-MN" sz="1600" dirty="0" smtClean="0"/>
              <a:t>            </a:t>
            </a:r>
            <a:r>
              <a:rPr lang="mn-MN" sz="1600" i="1" dirty="0" smtClean="0"/>
              <a:t>БИНХ- багийн иргэдэд, багийн ЗД- сумын ЗД, сумын ЗД иргэд, ИТХ-д аймгийн ЗД-д  </a:t>
            </a:r>
            <a:endParaRPr lang="en-US" sz="1600" i="1" dirty="0"/>
          </a:p>
          <a:p>
            <a:pPr marL="514350" lvl="0" indent="-514350">
              <a:buFont typeface="+mj-lt"/>
              <a:buAutoNum type="romanUcPeriod"/>
            </a:pPr>
            <a:r>
              <a:rPr lang="mn-MN" sz="1600" b="1" dirty="0"/>
              <a:t>Суурь шалтгааныг зохицуулах үүрэг өөр хэн хэнд байгаа, үүрэг хүлээгч бусад талууд </a:t>
            </a:r>
            <a:r>
              <a:rPr lang="mn-MN" sz="1600" b="1" dirty="0" smtClean="0"/>
              <a:t>?</a:t>
            </a:r>
          </a:p>
          <a:p>
            <a:pPr marL="457200" lvl="1" indent="0">
              <a:buNone/>
            </a:pPr>
            <a:r>
              <a:rPr lang="mn-MN" sz="1600" dirty="0"/>
              <a:t> </a:t>
            </a:r>
            <a:r>
              <a:rPr lang="mn-MN" sz="1600" dirty="0" smtClean="0"/>
              <a:t>        </a:t>
            </a:r>
            <a:r>
              <a:rPr lang="mn-MN" sz="1600" i="1" dirty="0" smtClean="0"/>
              <a:t>Жишээ болгож авсан асуудал, түүний дүн шинжилгээний дүнгээс харахад БИНХ –ын </a:t>
            </a:r>
            <a:r>
              <a:rPr lang="en-US" sz="1600" i="1" dirty="0" smtClean="0"/>
              <a:t> </a:t>
            </a:r>
            <a:r>
              <a:rPr lang="mn-MN" sz="1600" i="1" dirty="0" smtClean="0"/>
              <a:t>хуралдаанаар асуудлаа хэлэлцээд сумын ЗД-д</a:t>
            </a:r>
            <a:endParaRPr lang="en-US" sz="1600" i="1" dirty="0" smtClean="0"/>
          </a:p>
          <a:p>
            <a:pPr marL="0" indent="0">
              <a:buNone/>
            </a:pPr>
            <a:r>
              <a:rPr lang="en-US" sz="1600" b="1" i="1" dirty="0" smtClean="0"/>
              <a:t>V. </a:t>
            </a:r>
            <a:r>
              <a:rPr lang="mn-MN" sz="1600" b="1" dirty="0" smtClean="0"/>
              <a:t>Хэнд </a:t>
            </a:r>
            <a:r>
              <a:rPr lang="mn-MN" sz="1600" b="1" dirty="0"/>
              <a:t>албан үүргээ хэрэгжүүлэх, хариуцлагаа сайжруулах үүрэг  өгсөн ямар шийдвэр гаргах боломжтой вэ? асуулт бүрт хариулна. </a:t>
            </a:r>
            <a:endParaRPr lang="en-US" sz="1600" b="1" dirty="0" smtClean="0"/>
          </a:p>
        </p:txBody>
      </p:sp>
    </p:spTree>
    <p:extLst>
      <p:ext uri="{BB962C8B-B14F-4D97-AF65-F5344CB8AC3E}">
        <p14:creationId xmlns:p14="http://schemas.microsoft.com/office/powerpoint/2010/main" val="2537334308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359</TotalTime>
  <Words>722</Words>
  <Application>Microsoft Office PowerPoint</Application>
  <PresentationFormat>Custom</PresentationFormat>
  <Paragraphs>61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Gallery</vt:lpstr>
      <vt:lpstr>“АСУУДлын ДҮН ШИНЖИЛГЭЭнд үндэслэн шийдвэр гаргах”  </vt:lpstr>
      <vt:lpstr>Жишээ: Багийн хадлангийн талбайн асуудлаар БИНХ бүр дээр маргаан гардаг.  Маргаан нь 20 үхэртэй айл 10 га-тай, харин 200 малтай айл 2 га  хадлангийн талбайтай бол зарим залуу малчид огт хадлангийн талбайгүй.  </vt:lpstr>
      <vt:lpstr>6.БОДЛОГЫН ШИНЖИЛГЭЭГ АШИГЛАХ</vt:lpstr>
      <vt:lpstr>ДҮН ШИНЖИЛГЭЭ - хэлэлцүүлэх асуудaл</vt:lpstr>
      <vt:lpstr>ДҮН ШИНЖИЛГЭЭ – шийдвэрийн төсөл</vt:lpstr>
      <vt:lpstr>ДҮН ШИНЖИЛГЭЭ – шийдвэр гаргах түвшинд талуудын оролцоог хангах, хэрэгжилтийн үр нөлөөг хэмжих </vt:lpstr>
      <vt:lpstr> Дүн шинжилгээний суурь шалтгаан нь “Бодлого, зохицуулалт байхгүй”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“АСУУДлын ДҮН ШИНЖИЛГЭЭнд үндэслэн шийдвэр гаргах”</dc:title>
  <dc:creator>Medion</dc:creator>
  <cp:lastModifiedBy>Dell</cp:lastModifiedBy>
  <cp:revision>39</cp:revision>
  <dcterms:created xsi:type="dcterms:W3CDTF">2017-10-21T00:36:42Z</dcterms:created>
  <dcterms:modified xsi:type="dcterms:W3CDTF">2017-10-22T09:28:09Z</dcterms:modified>
</cp:coreProperties>
</file>